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66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C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                     F            C                 G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Meu espírito está, meu espírito está em sintonia com meu Deus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C                                                F            C                 G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Meu espírito está, meu espírito está em sintonia com meu pai.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        C           F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F</a:t>
            </a:r>
            <a:r>
              <a:rPr lang="pt-BR" sz="1200" dirty="0" smtClean="0">
                <a:solidFill>
                  <a:srgbClr val="FFFF00"/>
                </a:solidFill>
              </a:rPr>
              <a:t>                C    G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O espírito de Deus fez moradia no meu coração, </a:t>
            </a:r>
          </a:p>
          <a:p>
            <a:r>
              <a:rPr lang="pt-BR" sz="1200" smtClean="0">
                <a:solidFill>
                  <a:srgbClr val="FFFF00"/>
                </a:solidFill>
              </a:rPr>
              <a:t>       C                  F                C       G              C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sua paz me envolveu e de alegria eu fiz esta canção.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BC24F-AA6E-4973-B2FE-26F7DE521B9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5400" dirty="0" smtClean="0">
                <a:solidFill>
                  <a:srgbClr val="FFFF00"/>
                </a:solidFill>
              </a:rPr>
              <a:t>Meu espírito está, meu espírito está em sintonia com meu Deus Meu espírito está, meu espírito está em sintonia com meu pai.</a:t>
            </a:r>
            <a:br>
              <a:rPr lang="pt-BR" sz="5400" dirty="0" smtClean="0">
                <a:solidFill>
                  <a:srgbClr val="FFFF00"/>
                </a:solidFill>
              </a:rPr>
            </a:br>
            <a:r>
              <a:rPr lang="pt-BR" sz="5400" dirty="0" smtClean="0">
                <a:solidFill>
                  <a:srgbClr val="FFFF00"/>
                </a:solidFill>
              </a:rPr>
              <a:t>O espírito de Deus fez moradia no meu coração, sua paz me envolveu e de alegria eu fiz esta canção.</a:t>
            </a:r>
            <a:r>
              <a:rPr lang="pt-BR" sz="5400" dirty="0" smtClean="0">
                <a:solidFill>
                  <a:srgbClr val="FFFF00"/>
                </a:solidFill>
              </a:rPr>
              <a:t> </a:t>
            </a:r>
            <a:endParaRPr lang="pt-BR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18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61</Words>
  <Application>Microsoft Office PowerPoint</Application>
  <PresentationFormat>Apresentação na tela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Meu espírito está, meu espírito está em sintonia com meu Deus Meu espírito está, meu espírito está em sintonia com meu pai. O espírito de Deus fez moradia no meu coração, sua paz me envolveu e de alegria eu fiz esta canção.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17</cp:revision>
  <dcterms:created xsi:type="dcterms:W3CDTF">2016-06-04T17:36:16Z</dcterms:created>
  <dcterms:modified xsi:type="dcterms:W3CDTF">2017-12-28T13:43:53Z</dcterms:modified>
</cp:coreProperties>
</file>