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41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1F19C-47BD-42A4-B8F4-CBAEC7353278}" type="datetimeFigureOut">
              <a:rPr lang="pt-BR" smtClean="0"/>
              <a:t>01/10/2016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349FE-B0AC-4035-8A58-64E611018E1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D              G                     Em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 Senhor e meu Deus,    Meu Senhor e meu Deus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F#m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Em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 Senhor e meu Deus, eu creio</a:t>
            </a:r>
            <a:r>
              <a:rPr lang="pt-BR" sz="1200" smtClean="0">
                <a:solidFill>
                  <a:schemeClr val="bg1"/>
                </a:solidFill>
              </a:rPr>
              <a:t>,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 </a:t>
            </a:r>
            <a:r>
              <a:rPr lang="pt-BR" sz="120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mas aumenta minha fé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G                       D     G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D    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Dá-me uma fé viva,   dá-me uma fé nova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G                    D                  Em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Traduzida na vida, testemunhada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A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 amor pelos irmãos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349FE-B0AC-4035-8A58-64E611018E1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01/10/2016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Meu </a:t>
            </a:r>
            <a:r>
              <a:rPr lang="pt-BR" sz="4000" dirty="0">
                <a:solidFill>
                  <a:srgbClr val="FFFF00"/>
                </a:solidFill>
              </a:rPr>
              <a:t>Senhor e meu Deus, </a:t>
            </a:r>
            <a:r>
              <a:rPr lang="pt-BR" sz="4000" dirty="0" smtClean="0">
                <a:solidFill>
                  <a:srgbClr val="FFFF00"/>
                </a:solidFill>
              </a:rPr>
              <a:t>Meu </a:t>
            </a:r>
            <a:r>
              <a:rPr lang="pt-BR" sz="4000" dirty="0">
                <a:solidFill>
                  <a:srgbClr val="FFFF00"/>
                </a:solidFill>
              </a:rPr>
              <a:t>Senhor e meu </a:t>
            </a:r>
            <a:r>
              <a:rPr lang="pt-BR" sz="4000" dirty="0" smtClean="0">
                <a:solidFill>
                  <a:srgbClr val="FFFF00"/>
                </a:solidFill>
              </a:rPr>
              <a:t>Deus  Meu </a:t>
            </a:r>
            <a:r>
              <a:rPr lang="pt-BR" sz="4000" dirty="0">
                <a:solidFill>
                  <a:srgbClr val="FFFF00"/>
                </a:solidFill>
              </a:rPr>
              <a:t>Senhor e meu Deus, eu creio, </a:t>
            </a:r>
            <a:r>
              <a:rPr lang="pt-BR" sz="4000" dirty="0" smtClean="0">
                <a:solidFill>
                  <a:srgbClr val="FFFF00"/>
                </a:solidFill>
              </a:rPr>
              <a:t>mas </a:t>
            </a:r>
            <a:r>
              <a:rPr lang="pt-BR" sz="4000" dirty="0">
                <a:solidFill>
                  <a:srgbClr val="FFFF00"/>
                </a:solidFill>
              </a:rPr>
              <a:t>aumenta minha fé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   </a:t>
            </a: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Dá-me </a:t>
            </a:r>
            <a:r>
              <a:rPr lang="pt-BR" sz="4000" dirty="0">
                <a:solidFill>
                  <a:srgbClr val="FFFF00"/>
                </a:solidFill>
              </a:rPr>
              <a:t>uma fé </a:t>
            </a:r>
            <a:r>
              <a:rPr lang="pt-BR" sz="4000" dirty="0" smtClean="0">
                <a:solidFill>
                  <a:srgbClr val="FFFF00"/>
                </a:solidFill>
              </a:rPr>
              <a:t>viva, dá-me </a:t>
            </a:r>
            <a:r>
              <a:rPr lang="pt-BR" sz="4000" dirty="0">
                <a:solidFill>
                  <a:srgbClr val="FFFF00"/>
                </a:solidFill>
              </a:rPr>
              <a:t>uma fé nova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Traduzida </a:t>
            </a:r>
            <a:r>
              <a:rPr lang="pt-BR" sz="4000" dirty="0">
                <a:solidFill>
                  <a:srgbClr val="FFFF00"/>
                </a:solidFill>
              </a:rPr>
              <a:t>na vida, testemunhada 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no </a:t>
            </a:r>
            <a:r>
              <a:rPr lang="pt-BR" sz="4000" dirty="0">
                <a:solidFill>
                  <a:srgbClr val="FFFF00"/>
                </a:solidFill>
              </a:rPr>
              <a:t>amor pelos irmãos</a:t>
            </a: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Meu Senhor e meu Deus, Meu Senhor e meu Deus  Meu Senhor e meu Deus, eu creio, mas aumenta minha fé      Dá-me uma fé viva, dá-me uma fé nova Traduzida na vida, testemunhada  no amor pelos irmãos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8</cp:revision>
  <dcterms:created xsi:type="dcterms:W3CDTF">2015-03-16T01:23:29Z</dcterms:created>
  <dcterms:modified xsi:type="dcterms:W3CDTF">2016-10-02T01:37:26Z</dcterms:modified>
</cp:coreProperties>
</file>