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9" r:id="rId3"/>
    <p:sldId id="258" r:id="rId4"/>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370" autoAdjust="0"/>
  </p:normalViewPr>
  <p:slideViewPr>
    <p:cSldViewPr>
      <p:cViewPr varScale="1">
        <p:scale>
          <a:sx n="63" d="100"/>
          <a:sy n="63" d="100"/>
        </p:scale>
        <p:origin x="-1548" y="-114"/>
      </p:cViewPr>
      <p:guideLst>
        <p:guide orient="horz" pos="2160"/>
        <p:guide pos="2880"/>
      </p:guideLst>
    </p:cSldViewPr>
  </p:slideViewPr>
  <p:notesTextViewPr>
    <p:cViewPr>
      <p:scale>
        <a:sx n="100" d="100"/>
        <a:sy n="100" d="100"/>
      </p:scale>
      <p:origin x="0" y="3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AB58BC-45FC-4B2E-B2AE-5EA6F5B6E80D}" type="datetimeFigureOut">
              <a:rPr lang="pt-BR" smtClean="0"/>
              <a:t>13/08/2016</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36E950-2965-4895-9EDE-633D8B99D59F}" type="slidenum">
              <a:rPr lang="pt-BR" smtClean="0"/>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sz="1200" dirty="0" smtClean="0">
                <a:solidFill>
                  <a:srgbClr val="FFFF00"/>
                </a:solidFill>
              </a:rPr>
              <a:t>                 A</a:t>
            </a:r>
            <a:r>
              <a:rPr lang="pt-BR" sz="1200" baseline="0" dirty="0" smtClean="0">
                <a:solidFill>
                  <a:srgbClr val="FFFF00"/>
                </a:solidFill>
              </a:rPr>
              <a:t>                   D                    A                                           </a:t>
            </a:r>
            <a:endParaRPr lang="pt-BR" sz="1200" dirty="0" smtClean="0">
              <a:solidFill>
                <a:srgbClr val="FFFF00"/>
              </a:solidFill>
            </a:endParaRPr>
          </a:p>
          <a:p>
            <a:r>
              <a:rPr lang="pt-BR" sz="1200" dirty="0" smtClean="0">
                <a:solidFill>
                  <a:srgbClr val="FFFF00"/>
                </a:solidFill>
              </a:rPr>
              <a:t>Meu velho pai preste atenção no que lhe digo meu pobre papai querido</a:t>
            </a:r>
          </a:p>
          <a:p>
            <a:r>
              <a:rPr lang="pt-BR" sz="1200" dirty="0" smtClean="0">
                <a:solidFill>
                  <a:srgbClr val="FFFF00"/>
                </a:solidFill>
              </a:rPr>
              <a:t>                                     E                                          D</a:t>
            </a:r>
            <a:r>
              <a:rPr lang="pt-BR" sz="1200" baseline="0" dirty="0" smtClean="0">
                <a:solidFill>
                  <a:srgbClr val="FFFF00"/>
                </a:solidFill>
              </a:rPr>
              <a:t>            E</a:t>
            </a:r>
            <a:endParaRPr lang="pt-BR" sz="1200" dirty="0" smtClean="0">
              <a:solidFill>
                <a:srgbClr val="FFFF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solidFill>
                  <a:srgbClr val="FFFF00"/>
                </a:solidFill>
              </a:rPr>
              <a:t> enxugue as lagrimas</a:t>
            </a:r>
            <a:r>
              <a:rPr lang="pt-BR" sz="1200" baseline="0" dirty="0" smtClean="0">
                <a:solidFill>
                  <a:srgbClr val="FFFF00"/>
                </a:solidFill>
              </a:rPr>
              <a:t> </a:t>
            </a:r>
            <a:r>
              <a:rPr lang="pt-BR" sz="1200" dirty="0" smtClean="0">
                <a:solidFill>
                  <a:srgbClr val="FFFF00"/>
                </a:solidFill>
              </a:rPr>
              <a:t>do rosto</a:t>
            </a:r>
            <a:r>
              <a:rPr lang="pt-BR" sz="1200" baseline="0" dirty="0" smtClean="0">
                <a:solidFill>
                  <a:srgbClr val="FFFF00"/>
                </a:solidFill>
              </a:rPr>
              <a:t> </a:t>
            </a:r>
            <a:r>
              <a:rPr lang="pt-BR" sz="1200" dirty="0" smtClean="0">
                <a:solidFill>
                  <a:srgbClr val="FFFF00"/>
                </a:solidFill>
              </a:rPr>
              <a:t>Porque papai, que você chora tão sozinho  </a:t>
            </a:r>
          </a:p>
          <a:p>
            <a:r>
              <a:rPr lang="pt-BR" sz="1200" baseline="0" dirty="0" smtClean="0">
                <a:solidFill>
                  <a:srgbClr val="FFFF00"/>
                </a:solidFill>
              </a:rPr>
              <a:t>      D                E </a:t>
            </a:r>
            <a:r>
              <a:rPr lang="pt-BR" sz="1200" dirty="0" smtClean="0">
                <a:solidFill>
                  <a:srgbClr val="FFFF00"/>
                </a:solidFill>
              </a:rPr>
              <a:t>                D</a:t>
            </a:r>
            <a:r>
              <a:rPr lang="pt-BR" sz="1200" baseline="0" dirty="0" smtClean="0">
                <a:solidFill>
                  <a:srgbClr val="FFFF00"/>
                </a:solidFill>
              </a:rPr>
              <a:t>                </a:t>
            </a:r>
            <a:r>
              <a:rPr lang="pt-BR" sz="1200" dirty="0" smtClean="0">
                <a:solidFill>
                  <a:srgbClr val="FFFF00"/>
                </a:solidFill>
              </a:rPr>
              <a:t>A                                     </a:t>
            </a:r>
          </a:p>
          <a:p>
            <a:r>
              <a:rPr lang="pt-BR" sz="1200" dirty="0" smtClean="0">
                <a:solidFill>
                  <a:srgbClr val="FFFF00"/>
                </a:solidFill>
              </a:rPr>
              <a:t>conta meu papaizinho o que lhe causa desgosto </a:t>
            </a:r>
            <a:r>
              <a:rPr lang="pt-BR" sz="1200" baseline="0" dirty="0" smtClean="0">
                <a:solidFill>
                  <a:srgbClr val="FFFF00"/>
                </a:solidFill>
              </a:rPr>
              <a:t> </a:t>
            </a:r>
            <a:r>
              <a:rPr lang="pt-BR" sz="1200" dirty="0" smtClean="0">
                <a:solidFill>
                  <a:srgbClr val="FFFF00"/>
                </a:solidFill>
              </a:rPr>
              <a:t>Estou notando que </a:t>
            </a:r>
          </a:p>
          <a:p>
            <a:r>
              <a:rPr lang="pt-BR" sz="1200" dirty="0" smtClean="0">
                <a:solidFill>
                  <a:srgbClr val="FFFF00"/>
                </a:solidFill>
              </a:rPr>
              <a:t>     D             A</a:t>
            </a:r>
            <a:r>
              <a:rPr lang="pt-BR" sz="1200" baseline="0" dirty="0" smtClean="0">
                <a:solidFill>
                  <a:srgbClr val="FFFF00"/>
                </a:solidFill>
              </a:rPr>
              <a:t>                                    A7 </a:t>
            </a:r>
            <a:endParaRPr lang="pt-BR" sz="1200" dirty="0" smtClean="0">
              <a:solidFill>
                <a:srgbClr val="FFFF00"/>
              </a:solidFill>
            </a:endParaRPr>
          </a:p>
          <a:p>
            <a:r>
              <a:rPr lang="pt-BR" sz="1200" dirty="0" smtClean="0">
                <a:solidFill>
                  <a:srgbClr val="FFFF00"/>
                </a:solidFill>
              </a:rPr>
              <a:t>você está cansado meu pobre velho adorado é</a:t>
            </a:r>
            <a:r>
              <a:rPr lang="pt-BR" sz="1200" baseline="0" dirty="0" smtClean="0">
                <a:solidFill>
                  <a:srgbClr val="FFFF00"/>
                </a:solidFill>
              </a:rPr>
              <a:t> </a:t>
            </a:r>
            <a:r>
              <a:rPr lang="pt-BR" sz="1200" dirty="0" smtClean="0">
                <a:solidFill>
                  <a:srgbClr val="FFFF00"/>
                </a:solidFill>
              </a:rPr>
              <a:t>seu filho que está </a:t>
            </a:r>
          </a:p>
          <a:p>
            <a:r>
              <a:rPr lang="pt-BR" sz="1200" dirty="0" smtClean="0">
                <a:solidFill>
                  <a:srgbClr val="FFFF00"/>
                </a:solidFill>
              </a:rPr>
              <a:t>    D                                     E                  A              F#m             </a:t>
            </a:r>
            <a:r>
              <a:rPr lang="pt-BR" sz="1200" dirty="0" err="1" smtClean="0">
                <a:solidFill>
                  <a:srgbClr val="FFFF00"/>
                </a:solidFill>
              </a:rPr>
              <a:t>Bm</a:t>
            </a:r>
            <a:r>
              <a:rPr lang="pt-BR" sz="1200" dirty="0" smtClean="0">
                <a:solidFill>
                  <a:srgbClr val="FFFF00"/>
                </a:solidFill>
              </a:rPr>
              <a:t>    </a:t>
            </a:r>
          </a:p>
          <a:p>
            <a:r>
              <a:rPr lang="pt-BR" sz="1200" dirty="0" smtClean="0">
                <a:solidFill>
                  <a:srgbClr val="FFFF00"/>
                </a:solidFill>
              </a:rPr>
              <a:t>falando quero saber qual é a tristeza que existe não quero ver você triste </a:t>
            </a:r>
          </a:p>
          <a:p>
            <a:r>
              <a:rPr lang="pt-BR" sz="1200" dirty="0" smtClean="0">
                <a:solidFill>
                  <a:srgbClr val="FFFF00"/>
                </a:solidFill>
              </a:rPr>
              <a:t>            E                    A</a:t>
            </a:r>
          </a:p>
          <a:p>
            <a:r>
              <a:rPr lang="pt-BR" sz="1200" dirty="0" smtClean="0">
                <a:solidFill>
                  <a:srgbClr val="FFFF00"/>
                </a:solidFill>
              </a:rPr>
              <a:t>por que é que está chorando</a:t>
            </a:r>
            <a:endParaRPr lang="pt-BR" dirty="0" smtClean="0">
              <a:solidFill>
                <a:srgbClr val="FFFF00"/>
              </a:solidFill>
            </a:endParaRPr>
          </a:p>
          <a:p>
            <a:endParaRPr lang="pt-BR" dirty="0"/>
          </a:p>
        </p:txBody>
      </p:sp>
      <p:sp>
        <p:nvSpPr>
          <p:cNvPr id="4" name="Espaço Reservado para Número de Slide 3"/>
          <p:cNvSpPr>
            <a:spLocks noGrp="1"/>
          </p:cNvSpPr>
          <p:nvPr>
            <p:ph type="sldNum" sz="quarter" idx="10"/>
          </p:nvPr>
        </p:nvSpPr>
        <p:spPr/>
        <p:txBody>
          <a:bodyPr/>
          <a:lstStyle/>
          <a:p>
            <a:fld id="{4236E950-2965-4895-9EDE-633D8B99D59F}" type="slidenum">
              <a:rPr lang="pt-BR" smtClean="0"/>
              <a:t>1</a:t>
            </a:fld>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sz="1200" dirty="0" smtClean="0">
                <a:solidFill>
                  <a:srgbClr val="FFFF00"/>
                </a:solidFill>
              </a:rPr>
              <a:t>                  A</a:t>
            </a:r>
            <a:r>
              <a:rPr lang="pt-BR" sz="1200" baseline="0" dirty="0" smtClean="0">
                <a:solidFill>
                  <a:srgbClr val="FFFF00"/>
                </a:solidFill>
              </a:rPr>
              <a:t>               D                 A                                           </a:t>
            </a:r>
            <a:endParaRPr lang="pt-BR" sz="1200" dirty="0" smtClean="0">
              <a:solidFill>
                <a:srgbClr val="FFFF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solidFill>
                  <a:srgbClr val="FFFF00"/>
                </a:solidFill>
              </a:rPr>
              <a:t>Quando lhe vejo tão tristonho desse jeito sinto estremecer meu peito</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solidFill>
                  <a:srgbClr val="FFFF00"/>
                </a:solidFill>
              </a:rPr>
              <a:t>                             E                    </a:t>
            </a:r>
            <a:r>
              <a:rPr lang="pt-BR" sz="1200" baseline="0" dirty="0" smtClean="0">
                <a:solidFill>
                  <a:srgbClr val="FFFF00"/>
                </a:solidFill>
              </a:rPr>
              <a:t>                 </a:t>
            </a:r>
            <a:r>
              <a:rPr lang="pt-BR" sz="1200" dirty="0" smtClean="0">
                <a:solidFill>
                  <a:srgbClr val="FFFF00"/>
                </a:solidFill>
              </a:rPr>
              <a:t> D</a:t>
            </a:r>
            <a:r>
              <a:rPr lang="pt-BR" sz="1200" baseline="0" dirty="0" smtClean="0">
                <a:solidFill>
                  <a:srgbClr val="FFFF00"/>
                </a:solidFill>
              </a:rPr>
              <a:t>                E                  </a:t>
            </a:r>
            <a:endParaRPr lang="pt-BR" sz="1200" dirty="0" smtClean="0">
              <a:solidFill>
                <a:srgbClr val="FFFF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solidFill>
                  <a:srgbClr val="FFFF00"/>
                </a:solidFill>
              </a:rPr>
              <a:t> ao pulsar meu coração meu pobre pai você sofreu pra me criar agora </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solidFill>
                  <a:srgbClr val="FFFF00"/>
                </a:solidFill>
              </a:rPr>
              <a:t> D                  E                              A                                        D</a:t>
            </a:r>
            <a:r>
              <a:rPr lang="pt-BR" sz="1200" baseline="0" dirty="0" smtClean="0">
                <a:solidFill>
                  <a:srgbClr val="FFFF00"/>
                </a:solidFill>
              </a:rPr>
              <a:t>       </a:t>
            </a:r>
            <a:endParaRPr lang="pt-BR" sz="1200" dirty="0" smtClean="0">
              <a:solidFill>
                <a:srgbClr val="FFFF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solidFill>
                  <a:srgbClr val="FFFF00"/>
                </a:solidFill>
              </a:rPr>
              <a:t>eu vou lhe cuidar esta minha obrigação  Não tenha medo meu velhinho</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solidFill>
                  <a:srgbClr val="FFFF00"/>
                </a:solidFill>
              </a:rPr>
              <a:t>       A</a:t>
            </a:r>
            <a:r>
              <a:rPr lang="pt-BR" sz="1200" baseline="0" dirty="0" smtClean="0">
                <a:solidFill>
                  <a:srgbClr val="FFFF00"/>
                </a:solidFill>
              </a:rPr>
              <a:t>                                                                        D</a:t>
            </a:r>
            <a:endParaRPr lang="pt-BR" sz="1200" dirty="0" smtClean="0">
              <a:solidFill>
                <a:srgbClr val="FFFF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solidFill>
                  <a:srgbClr val="FFFF00"/>
                </a:solidFill>
              </a:rPr>
              <a:t> adorado estarei sempre ao seu lado não lhe deixarei jamais eu sou o sangue</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solidFill>
                  <a:srgbClr val="FFFF00"/>
                </a:solidFill>
              </a:rPr>
              <a:t>          </a:t>
            </a:r>
            <a:r>
              <a:rPr lang="pt-BR" sz="1200" baseline="0" dirty="0" smtClean="0">
                <a:solidFill>
                  <a:srgbClr val="FFFF00"/>
                </a:solidFill>
              </a:rPr>
              <a:t>   E                 A                 F#m            </a:t>
            </a:r>
            <a:r>
              <a:rPr lang="pt-BR" sz="1200" baseline="0" dirty="0" err="1" smtClean="0">
                <a:solidFill>
                  <a:srgbClr val="FFFF00"/>
                </a:solidFill>
              </a:rPr>
              <a:t>Bm</a:t>
            </a:r>
            <a:r>
              <a:rPr lang="pt-BR" sz="1200" baseline="0" dirty="0" smtClean="0">
                <a:solidFill>
                  <a:srgbClr val="FFFF00"/>
                </a:solidFill>
              </a:rPr>
              <a:t>                E                  A</a:t>
            </a:r>
            <a:endParaRPr lang="pt-BR" sz="1200" dirty="0" smtClean="0">
              <a:solidFill>
                <a:srgbClr val="FFFF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solidFill>
                  <a:srgbClr val="FFFF00"/>
                </a:solidFill>
              </a:rPr>
              <a:t> do seu sangue papaizinho não vou lhe deixar sozinho não tenha medo meu pai </a:t>
            </a:r>
          </a:p>
          <a:p>
            <a:endParaRPr lang="pt-BR" sz="1200" dirty="0" smtClean="0">
              <a:solidFill>
                <a:srgbClr val="FFFF00"/>
              </a:solidFill>
            </a:endParaRPr>
          </a:p>
        </p:txBody>
      </p:sp>
      <p:sp>
        <p:nvSpPr>
          <p:cNvPr id="4" name="Espaço Reservado para Número de Slide 3"/>
          <p:cNvSpPr>
            <a:spLocks noGrp="1"/>
          </p:cNvSpPr>
          <p:nvPr>
            <p:ph type="sldNum" sz="quarter" idx="10"/>
          </p:nvPr>
        </p:nvSpPr>
        <p:spPr/>
        <p:txBody>
          <a:bodyPr/>
          <a:lstStyle/>
          <a:p>
            <a:fld id="{4236E950-2965-4895-9EDE-633D8B99D59F}" type="slidenum">
              <a:rPr lang="pt-BR" smtClean="0"/>
              <a:t>2</a:t>
            </a:fld>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solidFill>
                  <a:srgbClr val="FFFF00"/>
                </a:solidFill>
              </a:rPr>
              <a:t>             A                   D               A</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solidFill>
                  <a:srgbClr val="FFFF00"/>
                </a:solidFill>
              </a:rPr>
              <a:t>Você sofreu quando eu era ainda criança a sua grande esperança </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solidFill>
                  <a:srgbClr val="FFFF00"/>
                </a:solidFill>
              </a:rPr>
              <a:t>                                  E                                           D</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solidFill>
                  <a:srgbClr val="FFFF00"/>
                </a:solidFill>
              </a:rPr>
              <a:t>era me ver homem formado eu fiquei grande estou seguindo meu </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solidFill>
                  <a:srgbClr val="FFFF00"/>
                </a:solidFill>
              </a:rPr>
              <a:t>      E            D              E                 D                         A</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solidFill>
                  <a:srgbClr val="FFFF00"/>
                </a:solidFill>
              </a:rPr>
              <a:t>caminho e você ficou velhinho mas estou sempre ao seu lado </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solidFill>
                  <a:srgbClr val="FFFF00"/>
                </a:solidFill>
              </a:rPr>
              <a:t>                                        D                 A             </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solidFill>
                  <a:srgbClr val="FFFF00"/>
                </a:solidFill>
              </a:rPr>
              <a:t>Meu pobre pai seus passos longos silenciaram seus cabelos branquearam </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solidFill>
                  <a:srgbClr val="FFFF00"/>
                </a:solidFill>
              </a:rPr>
              <a:t>                            D</a:t>
            </a:r>
            <a:r>
              <a:rPr lang="pt-BR" sz="1200" baseline="0" dirty="0" smtClean="0">
                <a:solidFill>
                  <a:srgbClr val="FFFF00"/>
                </a:solidFill>
              </a:rPr>
              <a:t>                             E                 A             F#m</a:t>
            </a:r>
            <a:endParaRPr lang="pt-BR" sz="1200" dirty="0" smtClean="0">
              <a:solidFill>
                <a:srgbClr val="FFFF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solidFill>
                  <a:srgbClr val="FFFF00"/>
                </a:solidFill>
              </a:rPr>
              <a:t>seu olhar se escureceu a sua voz quase não se ouve mais não tenha medo </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solidFill>
                  <a:srgbClr val="FFFF00"/>
                </a:solidFill>
              </a:rPr>
              <a:t>        </a:t>
            </a:r>
            <a:r>
              <a:rPr lang="pt-BR" sz="1200" dirty="0" err="1" smtClean="0">
                <a:solidFill>
                  <a:srgbClr val="FFFF00"/>
                </a:solidFill>
              </a:rPr>
              <a:t>Bm</a:t>
            </a:r>
            <a:r>
              <a:rPr lang="pt-BR" sz="1200" dirty="0" smtClean="0">
                <a:solidFill>
                  <a:srgbClr val="FFFF00"/>
                </a:solidFill>
              </a:rPr>
              <a:t>               E</a:t>
            </a:r>
            <a:r>
              <a:rPr lang="pt-BR" sz="1200" baseline="0" dirty="0" smtClean="0">
                <a:solidFill>
                  <a:srgbClr val="FFFF00"/>
                </a:solidFill>
              </a:rPr>
              <a:t>                A                 E                  D                 A    </a:t>
            </a:r>
            <a:endParaRPr lang="pt-BR" sz="1200" dirty="0" smtClean="0">
              <a:solidFill>
                <a:srgbClr val="FFFF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solidFill>
                  <a:srgbClr val="FFFF00"/>
                </a:solidFill>
              </a:rPr>
              <a:t>meu pai que cuida de você sou eu Meu papaizinho não precisa mais chorar </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solidFill>
                  <a:srgbClr val="FFFF00"/>
                </a:solidFill>
              </a:rPr>
              <a:t>                                     E             D                  A                        E</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solidFill>
                  <a:srgbClr val="FFFF00"/>
                </a:solidFill>
              </a:rPr>
              <a:t>saiba que eu não vou deixar você sozinho abandonado eu sou seu guia sou seu</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solidFill>
                  <a:srgbClr val="FFFF00"/>
                </a:solidFill>
              </a:rPr>
              <a:t>  D                    A                    F#m                 </a:t>
            </a:r>
            <a:r>
              <a:rPr lang="pt-BR" sz="1200" dirty="0" err="1" smtClean="0">
                <a:solidFill>
                  <a:srgbClr val="FFFF00"/>
                </a:solidFill>
              </a:rPr>
              <a:t>Bm</a:t>
            </a:r>
            <a:r>
              <a:rPr lang="pt-BR" sz="1200" dirty="0" smtClean="0">
                <a:solidFill>
                  <a:srgbClr val="FFFF00"/>
                </a:solidFill>
              </a:rPr>
              <a:t>                E              A</a:t>
            </a:r>
          </a:p>
          <a:p>
            <a:pPr marL="0" marR="0" indent="0" algn="l" defTabSz="914400" rtl="0" eaLnBrk="1" fontAlgn="auto" latinLnBrk="0" hangingPunct="1">
              <a:lnSpc>
                <a:spcPct val="100000"/>
              </a:lnSpc>
              <a:spcBef>
                <a:spcPts val="0"/>
              </a:spcBef>
              <a:spcAft>
                <a:spcPts val="0"/>
              </a:spcAft>
              <a:buClrTx/>
              <a:buSzTx/>
              <a:buFontTx/>
              <a:buNone/>
              <a:tabLst/>
              <a:defRPr/>
            </a:pPr>
            <a:r>
              <a:rPr lang="pt-BR" sz="1200" dirty="0" smtClean="0">
                <a:solidFill>
                  <a:srgbClr val="FFFF00"/>
                </a:solidFill>
              </a:rPr>
              <a:t>tempo sou seus passos sou sua luz e sou seus abraços sou seu filho idolatrado </a:t>
            </a:r>
            <a:endParaRPr lang="pt-BR" sz="800" dirty="0" smtClean="0">
              <a:solidFill>
                <a:srgbClr val="FFFF00"/>
              </a:solidFill>
            </a:endParaRPr>
          </a:p>
        </p:txBody>
      </p:sp>
      <p:sp>
        <p:nvSpPr>
          <p:cNvPr id="4" name="Espaço Reservado para Número de Slide 3"/>
          <p:cNvSpPr>
            <a:spLocks noGrp="1"/>
          </p:cNvSpPr>
          <p:nvPr>
            <p:ph type="sldNum" sz="quarter" idx="10"/>
          </p:nvPr>
        </p:nvSpPr>
        <p:spPr/>
        <p:txBody>
          <a:bodyPr/>
          <a:lstStyle/>
          <a:p>
            <a:fld id="{4236E950-2965-4895-9EDE-633D8B99D59F}" type="slidenum">
              <a:rPr lang="pt-BR" smtClean="0"/>
              <a:t>3</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12C3C6F9-4B20-4BBB-AECD-16B8B89E7A2E}" type="datetimeFigureOut">
              <a:rPr lang="pt-BR" smtClean="0"/>
              <a:pPr/>
              <a:t>13/08/2016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2C3C6F9-4B20-4BBB-AECD-16B8B89E7A2E}" type="datetimeFigureOut">
              <a:rPr lang="pt-BR" smtClean="0"/>
              <a:pPr/>
              <a:t>13/08/2016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2C3C6F9-4B20-4BBB-AECD-16B8B89E7A2E}" type="datetimeFigureOut">
              <a:rPr lang="pt-BR" smtClean="0"/>
              <a:pPr/>
              <a:t>13/08/2016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2C3C6F9-4B20-4BBB-AECD-16B8B89E7A2E}" type="datetimeFigureOut">
              <a:rPr lang="pt-BR" smtClean="0"/>
              <a:pPr/>
              <a:t>13/08/2016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12C3C6F9-4B20-4BBB-AECD-16B8B89E7A2E}" type="datetimeFigureOut">
              <a:rPr lang="pt-BR" smtClean="0"/>
              <a:pPr/>
              <a:t>13/08/2016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12C3C6F9-4B20-4BBB-AECD-16B8B89E7A2E}" type="datetimeFigureOut">
              <a:rPr lang="pt-BR" smtClean="0"/>
              <a:pPr/>
              <a:t>13/08/2016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12C3C6F9-4B20-4BBB-AECD-16B8B89E7A2E}" type="datetimeFigureOut">
              <a:rPr lang="pt-BR" smtClean="0"/>
              <a:pPr/>
              <a:t>13/08/2016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12C3C6F9-4B20-4BBB-AECD-16B8B89E7A2E}" type="datetimeFigureOut">
              <a:rPr lang="pt-BR" smtClean="0"/>
              <a:pPr/>
              <a:t>13/08/2016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2C3C6F9-4B20-4BBB-AECD-16B8B89E7A2E}" type="datetimeFigureOut">
              <a:rPr lang="pt-BR" smtClean="0"/>
              <a:pPr/>
              <a:t>13/08/2016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12C3C6F9-4B20-4BBB-AECD-16B8B89E7A2E}" type="datetimeFigureOut">
              <a:rPr lang="pt-BR" smtClean="0"/>
              <a:pPr/>
              <a:t>13/08/2016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12C3C6F9-4B20-4BBB-AECD-16B8B89E7A2E}" type="datetimeFigureOut">
              <a:rPr lang="pt-BR" smtClean="0"/>
              <a:pPr/>
              <a:t>13/08/2016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3C6F9-4B20-4BBB-AECD-16B8B89E7A2E}" type="datetimeFigureOut">
              <a:rPr lang="pt-BR" smtClean="0"/>
              <a:pPr/>
              <a:t>13/08/2016</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4E479-27FE-4573-9B11-D8C8713A4F97}"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0" y="0"/>
            <a:ext cx="9144000" cy="6858000"/>
          </a:xfrm>
          <a:solidFill>
            <a:schemeClr val="tx1"/>
          </a:solidFill>
        </p:spPr>
        <p:txBody>
          <a:bodyPr>
            <a:noAutofit/>
          </a:bodyPr>
          <a:lstStyle/>
          <a:p>
            <a:pPr algn="l"/>
            <a:r>
              <a:rPr lang="pt-BR" sz="4400" dirty="0" smtClean="0">
                <a:solidFill>
                  <a:srgbClr val="FFFF00"/>
                </a:solidFill>
              </a:rPr>
              <a:t>Meu velho pai preste atenção no que lhe digo meu pobre papai querido enxugue as lagrimas do rosto </a:t>
            </a:r>
            <a:r>
              <a:rPr lang="pt-BR" sz="4400" dirty="0" smtClean="0">
                <a:solidFill>
                  <a:srgbClr val="FFFF00"/>
                </a:solidFill>
              </a:rPr>
              <a:t>Porque papai, que você chora tão sozinho me conta meu papaizinho o que lhe causa desgosto Estou notando que você está cansado meu pobre velho adorado é seu filho que está falando quero saber qual é a tristeza que existe não quero </a:t>
            </a:r>
            <a:r>
              <a:rPr lang="pt-BR" sz="4000" dirty="0" smtClean="0">
                <a:solidFill>
                  <a:srgbClr val="FFFF00"/>
                </a:solidFill>
              </a:rPr>
              <a:t>ver voc</a:t>
            </a:r>
            <a:r>
              <a:rPr lang="pt-BR" sz="4000" dirty="0" smtClean="0">
                <a:solidFill>
                  <a:srgbClr val="FFFF00"/>
                </a:solidFill>
              </a:rPr>
              <a:t>ê</a:t>
            </a:r>
            <a:r>
              <a:rPr lang="pt-BR" sz="4000" dirty="0" smtClean="0">
                <a:solidFill>
                  <a:srgbClr val="FFFF00"/>
                </a:solidFill>
              </a:rPr>
              <a:t> triste por que é que está chorando</a:t>
            </a:r>
            <a:r>
              <a:rPr lang="pt-BR" sz="4400" dirty="0" smtClean="0">
                <a:solidFill>
                  <a:srgbClr val="FFFF00"/>
                </a:solidFill>
              </a:rPr>
              <a:t>  </a:t>
            </a:r>
          </a:p>
          <a:p>
            <a:pPr algn="l"/>
            <a:r>
              <a:rPr lang="pt-BR" sz="1000" dirty="0" smtClean="0">
                <a:solidFill>
                  <a:srgbClr val="FFFF00"/>
                </a:solidFill>
              </a:rPr>
              <a:t>   </a:t>
            </a:r>
            <a:endParaRPr lang="pt-BR" sz="1000" dirty="0">
              <a:solidFill>
                <a:srgbClr val="FFFF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0" y="0"/>
            <a:ext cx="9144000" cy="6858000"/>
          </a:xfrm>
          <a:solidFill>
            <a:schemeClr val="tx1"/>
          </a:solidFill>
        </p:spPr>
        <p:txBody>
          <a:bodyPr>
            <a:noAutofit/>
          </a:bodyPr>
          <a:lstStyle/>
          <a:p>
            <a:pPr algn="l"/>
            <a:r>
              <a:rPr lang="pt-BR" sz="4400" dirty="0" smtClean="0">
                <a:solidFill>
                  <a:srgbClr val="FFFF00"/>
                </a:solidFill>
              </a:rPr>
              <a:t>Quando lhe vejo tão tristonho desse jeito sinto estremecer meu peito ao pulsar meu coração meu pobre pai você sofreu pra me criar agora eu vou lhe cuidar esta minha obrigação  Não </a:t>
            </a:r>
            <a:r>
              <a:rPr lang="pt-BR" sz="4400" dirty="0" smtClean="0">
                <a:solidFill>
                  <a:srgbClr val="FFFF00"/>
                </a:solidFill>
              </a:rPr>
              <a:t>tenha medo meu velhinho adorado estarei sempre ao seu lado não lhe deixarei jamais eu sou o sangue do seu sangue papaizinho não vou lhe deixar sozinho não tenha medo meu pai </a:t>
            </a:r>
          </a:p>
          <a:p>
            <a:pPr algn="l"/>
            <a:endParaRPr lang="pt-BR" sz="3600" dirty="0" smtClean="0">
              <a:solidFill>
                <a:srgbClr val="FFFF00"/>
              </a:solidFill>
            </a:endParaRPr>
          </a:p>
          <a:p>
            <a:pPr algn="l"/>
            <a:r>
              <a:rPr lang="pt-BR" sz="1000" dirty="0" smtClean="0">
                <a:solidFill>
                  <a:srgbClr val="FFFF00"/>
                </a:solidFill>
              </a:rPr>
              <a:t>   </a:t>
            </a:r>
            <a:endParaRPr lang="pt-BR" sz="1000" dirty="0">
              <a:solidFill>
                <a:srgbClr val="FFFF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0" y="-285776"/>
            <a:ext cx="9144000" cy="7358114"/>
          </a:xfrm>
          <a:solidFill>
            <a:schemeClr val="tx1"/>
          </a:solidFill>
        </p:spPr>
        <p:txBody>
          <a:bodyPr>
            <a:noAutofit/>
          </a:bodyPr>
          <a:lstStyle/>
          <a:p>
            <a:pPr algn="l"/>
            <a:r>
              <a:rPr lang="pt-BR" sz="3600" dirty="0" smtClean="0">
                <a:solidFill>
                  <a:srgbClr val="FFFF00"/>
                </a:solidFill>
              </a:rPr>
              <a:t>Você sofreu quando eu era ainda criança a sua grande esperança era me ver homem formado eu fiquei grande estou seguindo meu caminho e você ficou velhinho mas estou sempre ao seu lado </a:t>
            </a:r>
            <a:r>
              <a:rPr lang="pt-BR" sz="3600" dirty="0" smtClean="0">
                <a:solidFill>
                  <a:srgbClr val="FFFF00"/>
                </a:solidFill>
              </a:rPr>
              <a:t>Meu </a:t>
            </a:r>
            <a:r>
              <a:rPr lang="pt-BR" sz="3600" dirty="0" smtClean="0">
                <a:solidFill>
                  <a:srgbClr val="FFFF00"/>
                </a:solidFill>
              </a:rPr>
              <a:t>pobre pai seus passos longos silenciaram seus cabelos branquearam seu olhar se escureceu a sua voz quase não se ouve mais não tenha medo meu pai que cuida de você sou eu </a:t>
            </a:r>
            <a:r>
              <a:rPr lang="pt-BR" sz="3600" dirty="0" smtClean="0">
                <a:solidFill>
                  <a:srgbClr val="FFFF00"/>
                </a:solidFill>
              </a:rPr>
              <a:t>Meu papaizinho não precisa mais chorar saiba que eu não vou deixar você sozinho abandonado eu sou seu guia sou seu tempo sou seus passos sou sua luz e sou seus abraços sou seu filho </a:t>
            </a:r>
            <a:r>
              <a:rPr lang="pt-BR" sz="3600" dirty="0" smtClean="0">
                <a:solidFill>
                  <a:srgbClr val="FFFF00"/>
                </a:solidFill>
              </a:rPr>
              <a:t>i</a:t>
            </a:r>
            <a:r>
              <a:rPr lang="pt-BR" sz="3600" dirty="0" smtClean="0">
                <a:solidFill>
                  <a:srgbClr val="FFFF00"/>
                </a:solidFill>
              </a:rPr>
              <a:t>dolatrado </a:t>
            </a:r>
            <a:endParaRPr lang="pt-BR" sz="1600" dirty="0">
              <a:solidFill>
                <a:srgbClr val="FFFF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569</Words>
  <Application>Microsoft Office PowerPoint</Application>
  <PresentationFormat>Apresentação na tela (4:3)</PresentationFormat>
  <Paragraphs>47</Paragraphs>
  <Slides>3</Slides>
  <Notes>3</Notes>
  <HiddenSlides>0</HiddenSlides>
  <MMClips>0</MMClips>
  <ScaleCrop>false</ScaleCrop>
  <HeadingPairs>
    <vt:vector size="4" baseType="variant">
      <vt:variant>
        <vt:lpstr>Tema</vt:lpstr>
      </vt:variant>
      <vt:variant>
        <vt:i4>1</vt:i4>
      </vt:variant>
      <vt:variant>
        <vt:lpstr>Títulos de slides</vt:lpstr>
      </vt:variant>
      <vt:variant>
        <vt:i4>3</vt:i4>
      </vt:variant>
    </vt:vector>
  </HeadingPairs>
  <TitlesOfParts>
    <vt:vector size="4" baseType="lpstr">
      <vt:lpstr>Tema do Office</vt:lpstr>
      <vt:lpstr>Slide 1</vt:lpstr>
      <vt:lpstr>Slide 2</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MARCELO</dc:creator>
  <cp:lastModifiedBy>MARCELO</cp:lastModifiedBy>
  <cp:revision>13</cp:revision>
  <dcterms:created xsi:type="dcterms:W3CDTF">2016-06-04T17:36:16Z</dcterms:created>
  <dcterms:modified xsi:type="dcterms:W3CDTF">2016-08-13T23:20:06Z</dcterms:modified>
</cp:coreProperties>
</file>