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02/09/2017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rgbClr val="FFFF00"/>
                </a:solidFill>
              </a:rPr>
              <a:t>    C        G         C     F       G        C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Muitos grão de trigo se tornaram pão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C7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F        G                C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Hoje são teu corpo, ceia e comunhão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dirty="0" smtClean="0">
                <a:solidFill>
                  <a:srgbClr val="FFFF00"/>
                </a:solidFill>
              </a:rPr>
              <a:t>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G                C      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Muitos grão de trigo se tornaram pão.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C                               F                     G                            F                  C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TOMA SENHOR NOSSA VIDA EM AÇÃO PARA MUDA-LA EM FRUTO EM MISSÃO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C                               F                     G                                C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TOMA SENHOR NOSSA VIDA EM AÇÃO PARA MUDA-LA EM MISSÃO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C        G           </a:t>
            </a:r>
            <a:r>
              <a:rPr lang="pt-BR" sz="1200" baseline="0" dirty="0" smtClean="0">
                <a:solidFill>
                  <a:srgbClr val="FFFF00"/>
                </a:solidFill>
              </a:rPr>
              <a:t> </a:t>
            </a:r>
            <a:r>
              <a:rPr lang="pt-BR" sz="1200" dirty="0" smtClean="0">
                <a:solidFill>
                  <a:srgbClr val="FFFF00"/>
                </a:solidFill>
              </a:rPr>
              <a:t>C    F       G        C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Muitos cachos de uva se tornaram vinho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C7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F        G                C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Hoje são teu sangue força no caminho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dirty="0" smtClean="0">
                <a:solidFill>
                  <a:srgbClr val="FFFF00"/>
                </a:solidFill>
              </a:rPr>
              <a:t>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G                 C      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Muitos cachos de uva se tornaram vinho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02/09/2017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02/09/2017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02/09/2017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02/09/2017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02/09/2017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02/09/2017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02/09/2017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pt-BR" sz="4000" dirty="0" smtClean="0">
                <a:solidFill>
                  <a:srgbClr val="FFFF00"/>
                </a:solidFill>
              </a:rPr>
              <a:t>   </a:t>
            </a:r>
            <a:r>
              <a:rPr lang="pt-BR" sz="4000" dirty="0" smtClean="0">
                <a:solidFill>
                  <a:srgbClr val="FFFF00"/>
                </a:solidFill>
              </a:rPr>
              <a:t>Muitos grão de trigo se tornaram pão Hoje são teu corpo, ceia e comunhão Muitos grão de trigo se tornaram pão.</a:t>
            </a:r>
          </a:p>
          <a:p>
            <a:r>
              <a:rPr lang="pt-BR" sz="4000" dirty="0" smtClean="0">
                <a:solidFill>
                  <a:srgbClr val="FFFF00"/>
                </a:solidFill>
              </a:rPr>
              <a:t>TOMA SENHOR NOSSA VIDA EM AÇÃO PARA MUDA-LA EM FRUTO EM MISSÃO TOMA SENHOR NOSSA VIDA EM AÇÃO PARA MUDA-LA EM MISSÃO</a:t>
            </a:r>
          </a:p>
          <a:p>
            <a:r>
              <a:rPr lang="pt-BR" sz="4000" dirty="0" smtClean="0">
                <a:solidFill>
                  <a:srgbClr val="FFFF00"/>
                </a:solidFill>
              </a:rPr>
              <a:t>Muitos cachos de uva se tornaram vinho Hoje são teu sangue força no caminho Muitos cachos de uva se tornaram vinho</a:t>
            </a:r>
            <a:endParaRPr lang="pt-BR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180</Words>
  <Application>Microsoft Office PowerPoint</Application>
  <PresentationFormat>Apresentação na tela 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16</cp:revision>
  <dcterms:created xsi:type="dcterms:W3CDTF">2016-06-04T17:36:16Z</dcterms:created>
  <dcterms:modified xsi:type="dcterms:W3CDTF">2017-09-03T00:36:09Z</dcterms:modified>
</cp:coreProperties>
</file>