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8519" autoAdjust="0"/>
  </p:normalViewPr>
  <p:slideViewPr>
    <p:cSldViewPr>
      <p:cViewPr varScale="1">
        <p:scale>
          <a:sx n="62" d="100"/>
          <a:sy n="62" d="100"/>
        </p:scale>
        <p:origin x="-159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7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E6084-F7AF-4F5C-913E-AF7B1C19A20A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52598-A40B-47A4-A5B5-0A86AAF05CAE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A           E          A         E          A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                   E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mesa sagrada, se Fez unidade no pão que alimenta, que é o pão do Senhor.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A             D             E        A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Formamos  Família  na  fraternidade:   não  há  diferença  de  raça  e  de  cor.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A            </a:t>
            </a:r>
            <a:r>
              <a:rPr lang="pt-BR" sz="1200" smtClean="0">
                <a:solidFill>
                  <a:schemeClr val="bg1"/>
                </a:solidFill>
              </a:rPr>
              <a:t>D                       E                  A           </a:t>
            </a:r>
            <a:r>
              <a:rPr lang="pt-BR" sz="1200" dirty="0" smtClean="0">
                <a:solidFill>
                  <a:schemeClr val="bg1"/>
                </a:solidFill>
              </a:rPr>
              <a:t>D              </a:t>
            </a:r>
            <a:r>
              <a:rPr lang="pt-BR" sz="1200" smtClean="0">
                <a:solidFill>
                  <a:schemeClr val="bg1"/>
                </a:solidFill>
              </a:rPr>
              <a:t>E            D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A                    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IMPORTA VIVER, SENHOR, UNIDOS NO AMOR, NA PARTICIPAÇÃO,   VIVENDO EM COMUNHÃO</a:t>
            </a:r>
            <a:r>
              <a:rPr lang="pt-BR" sz="1200" dirty="0" smtClean="0">
                <a:solidFill>
                  <a:schemeClr val="bg1"/>
                </a:solidFill>
              </a:rPr>
              <a:t>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       E           A                E             A                D            E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Enquanto  na  terra  o  pão  for  partido,   o  homem  nutrido  se  transformará,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A              D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              A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E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Vivendo a esperança num mundo melhor:  com Cristo lutando, o amor vencerá.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A                E        A              E                  A              D              E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Chegar junto à mesa é comprometer se,   é a Deus converter se com sinceridade.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              D            E            A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O grito  dos  fracos  devemos  ouvir,    e  em  nome  de  Cristo,  amar  e  servir.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A       E               A        E              A                   E                A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 participamos  da  Eucaristia,    é   grande   a   alegria   que   Deus  oferece,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              D              A          D         A             D                  A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Porém não podemos deixar esquecida a dor, nesta vida, que  o  pobre  padece.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52598-A40B-47A4-A5B5-0A86AAF05CAE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537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5202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223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1634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924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03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8331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59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297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1184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505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03297-6EAE-48FB-85B9-5318DD65C0DE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CA26-610F-4B9C-BD94-73FA231B603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500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800" dirty="0">
                <a:solidFill>
                  <a:srgbClr val="FFFF00"/>
                </a:solidFill>
              </a:rPr>
              <a:t>Na Mesa </a:t>
            </a:r>
            <a:r>
              <a:rPr lang="pt-BR" sz="2800" dirty="0" smtClean="0">
                <a:solidFill>
                  <a:srgbClr val="FFFF00"/>
                </a:solidFill>
              </a:rPr>
              <a:t>Sagrada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/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Na </a:t>
            </a:r>
            <a:r>
              <a:rPr lang="pt-BR" sz="2000" dirty="0">
                <a:solidFill>
                  <a:srgbClr val="FFFF00"/>
                </a:solidFill>
              </a:rPr>
              <a:t>mesa sagrada, se Fez unidade no pão que alimenta, que é o pão do Senhor.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Formamos  </a:t>
            </a:r>
            <a:r>
              <a:rPr lang="pt-BR" sz="2000" dirty="0">
                <a:solidFill>
                  <a:srgbClr val="FFFF00"/>
                </a:solidFill>
              </a:rPr>
              <a:t>Família  na  fraternidade:   não  há  diferença  de  raça  e  de  cor.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    </a:t>
            </a:r>
            <a:r>
              <a:rPr lang="pt-BR" sz="2000" dirty="0" smtClean="0">
                <a:solidFill>
                  <a:srgbClr val="FFFF00"/>
                </a:solidFill>
              </a:rPr>
              <a:t/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IMPORTA </a:t>
            </a:r>
            <a:r>
              <a:rPr lang="pt-BR" sz="2000" dirty="0" smtClean="0">
                <a:solidFill>
                  <a:srgbClr val="FFFF00"/>
                </a:solidFill>
              </a:rPr>
              <a:t>VIVER, SENHOR, UNIDOS NO AMOR, NA PARTICIPAÇÃO,   VIVENDO EM COMUNHÃO(2x)</a:t>
            </a:r>
            <a:r>
              <a:rPr lang="pt-BR" sz="2000" dirty="0">
                <a:solidFill>
                  <a:srgbClr val="FFFF00"/>
                </a:solidFill>
              </a:rPr>
              <a:t/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        </a:t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rgbClr val="FFFF00"/>
                </a:solidFill>
              </a:rPr>
              <a:t>Enquanto  na  terra  o  pão  for  partido,   o  homem  nutrido  se  transformará,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Vivendo </a:t>
            </a:r>
            <a:r>
              <a:rPr lang="pt-BR" sz="2000" dirty="0">
                <a:solidFill>
                  <a:srgbClr val="FFFF00"/>
                </a:solidFill>
              </a:rPr>
              <a:t>a esperança num mundo melhor:  com Cristo lutando, o amor vencerá.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          </a:t>
            </a:r>
            <a:r>
              <a:rPr lang="pt-BR" sz="2000" dirty="0" smtClean="0">
                <a:solidFill>
                  <a:srgbClr val="FFFF00"/>
                </a:solidFill>
              </a:rPr>
              <a:t/>
            </a:r>
            <a:br>
              <a:rPr lang="pt-BR" sz="2000" dirty="0" smtClean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>
                <a:solidFill>
                  <a:srgbClr val="FFFF00"/>
                </a:solidFill>
              </a:rPr>
              <a:t>Chegar junto à mesa é comprometer se,   é a Deus converter se com sinceridade.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 O </a:t>
            </a:r>
            <a:r>
              <a:rPr lang="pt-BR" sz="2000" dirty="0">
                <a:solidFill>
                  <a:srgbClr val="FFFF00"/>
                </a:solidFill>
              </a:rPr>
              <a:t>grito  dos  fracos  devemos  ouvir,    e  em  nome  de  Cristo,  amar  e  servir.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/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Se  </a:t>
            </a:r>
            <a:r>
              <a:rPr lang="pt-BR" sz="2000" dirty="0">
                <a:solidFill>
                  <a:srgbClr val="FFFF00"/>
                </a:solidFill>
              </a:rPr>
              <a:t>participamos  da  Eucaristia,    é   grande   a   alegria   que   Deus  oferece,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rgbClr val="FFFF00"/>
                </a:solidFill>
              </a:rPr>
              <a:t>Porém </a:t>
            </a:r>
            <a:r>
              <a:rPr lang="pt-BR" sz="2000" dirty="0">
                <a:solidFill>
                  <a:srgbClr val="FFFF00"/>
                </a:solidFill>
              </a:rPr>
              <a:t>não podemos deixar esquecida a dor, nesta vida, que  o  pobre  padece.</a:t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02578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Na Mesa Sagrada    Na mesa sagrada, se Fez unidade no pão que alimenta, que é o pão do Senhor.  Formamos  Família  na  fraternidade:   não  há  diferença  de  raça  e  de  cor.        IMPORTA VIVER, SENHOR, UNIDOS NO AMOR, NA PARTICIPAÇÃO,   VIVENDO EM COMUNHÃO(2x)            Enquanto  na  terra  o  pão  for  partido,   o  homem  nutrido  se  transformará,  Vivendo a esperança num mundo melhor:  com Cristo lutando, o amor vencerá.              Chegar junto à mesa é comprometer se,   é a Deus converter se com sinceridade.  O grito  dos  fracos  devemos  ouvir,    e  em  nome  de  Cristo,  amar  e  servir.  Se  participamos  da  Eucaristia,    é   grande   a   alegria   que   Deus  oferece, Porém não podemos deixar esquecida a dor, nesta vida, que  o  pobre  padece.      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 Mesa Sagrada Tom: F                                                                                       COMUNHÃO           A           E             A          E              A                  D                        E                  A Na mesa sagrada, se Fez unidade no pão que alimenta, que é o pão do Senhor.          A                 D              E          A                    A          E                E                  A  Formamos  Família  na  fraternidade:   não  há  diferença  de  raça  e  de  cor.               A             D                          E                      A            D                E             D                                  A                     IMPORTA VIVER, SENHOR, UNIDOS NO AMOR, NA PARTICIPAÇÃO,   VIVENDO EM COMUNHÃO(2x)                     A               E              A                  E              A                   D               E               A  Enquanto  na  terra  o  pão  for  partido,   o  homem  nutrido  se  transformará,        A                    D                    E                A                A           E                  E              A  Vivendo a esperança num mundo melhor:  com Cristo lutando, o amor vencerá.                  A                        E         A                  E                  A                   D                E           A  Chegar junto à mesa é comprometer se,   é a Deus converter se com sinceridade.              A                D              E               A                    A                E              E               A       O grito  dos  fracos  devemos  ouvir,    e  em  nome  de  Cristo,  amar  e  servir.           A        E                  A          E              A                      E                 A              E Se  participamos  da  Eucaristia,    é   grande   a   alegria   que   Deus  oferece,              A                  D               A               D         A               D                    A               E       Porém não podemos deixar esquecida a dor, nesta vida, que  o  pobre  padece.           </dc:title>
  <dc:creator>Usuário do Windows</dc:creator>
  <cp:lastModifiedBy>MARCELO</cp:lastModifiedBy>
  <cp:revision>4</cp:revision>
  <dcterms:created xsi:type="dcterms:W3CDTF">2015-03-15T00:58:24Z</dcterms:created>
  <dcterms:modified xsi:type="dcterms:W3CDTF">2016-03-19T22:29:27Z</dcterms:modified>
</cp:coreProperties>
</file>