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37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9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96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57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6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46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8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5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53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5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6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10EE1-FA02-468A-B74F-9673D77B89AD}" type="datetimeFigureOut">
              <a:rPr lang="pt-BR" smtClean="0"/>
              <a:t>03/06/2015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41C1-5CCD-4853-9BB5-E9419FAE76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93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1800" dirty="0" smtClean="0">
                <a:solidFill>
                  <a:schemeClr val="bg1"/>
                </a:solidFill>
              </a:rPr>
              <a:t>C                     Em                     </a:t>
            </a:r>
            <a:r>
              <a:rPr lang="pt-BR" sz="1800" dirty="0" err="1" smtClean="0">
                <a:solidFill>
                  <a:schemeClr val="bg1"/>
                </a:solidFill>
              </a:rPr>
              <a:t>Am</a:t>
            </a:r>
            <a:r>
              <a:rPr lang="pt-BR" sz="1800" dirty="0" smtClean="0">
                <a:solidFill>
                  <a:schemeClr val="bg1"/>
                </a:solidFill>
              </a:rPr>
              <a:t>    F                      C                G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Tenho esperado esse momento    tenho esperado que vieste  a mim</a:t>
            </a:r>
            <a:r>
              <a:rPr lang="pt-BR" sz="1800" dirty="0">
                <a:solidFill>
                  <a:schemeClr val="bg1"/>
                </a:solidFill>
              </a:rPr>
              <a:t/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              Em                  </a:t>
            </a:r>
            <a:r>
              <a:rPr lang="pt-BR" sz="1800" dirty="0" err="1" smtClean="0">
                <a:solidFill>
                  <a:schemeClr val="bg1"/>
                </a:solidFill>
              </a:rPr>
              <a:t>Am</a:t>
            </a:r>
            <a:r>
              <a:rPr lang="pt-BR" sz="1800" dirty="0" smtClean="0">
                <a:solidFill>
                  <a:schemeClr val="bg1"/>
                </a:solidFill>
              </a:rPr>
              <a:t>     F                      </a:t>
            </a:r>
            <a:r>
              <a:rPr lang="pt-BR" sz="1800" dirty="0">
                <a:solidFill>
                  <a:schemeClr val="bg1"/>
                </a:solidFill>
              </a:rPr>
              <a:t>C                </a:t>
            </a:r>
            <a:r>
              <a:rPr lang="pt-BR" sz="1800" dirty="0" smtClean="0">
                <a:solidFill>
                  <a:schemeClr val="bg1"/>
                </a:solidFill>
              </a:rPr>
              <a:t>     G</a:t>
            </a:r>
            <a:r>
              <a:rPr lang="pt-BR" sz="1800" dirty="0">
                <a:solidFill>
                  <a:schemeClr val="bg1"/>
                </a:solidFill>
              </a:rPr>
              <a:t/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tenho esperado que me fales     tenho esperado que estivesse assim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    </a:t>
            </a:r>
            <a:r>
              <a:rPr lang="pt-BR" sz="1800" dirty="0" smtClean="0">
                <a:solidFill>
                  <a:schemeClr val="bg1"/>
                </a:solidFill>
              </a:rPr>
              <a:t>   </a:t>
            </a:r>
            <a:r>
              <a:rPr lang="pt-BR" sz="1800" dirty="0">
                <a:solidFill>
                  <a:schemeClr val="bg1"/>
                </a:solidFill>
              </a:rPr>
              <a:t>Em                     </a:t>
            </a:r>
            <a:r>
              <a:rPr lang="pt-BR" sz="1800" dirty="0" err="1">
                <a:solidFill>
                  <a:schemeClr val="bg1"/>
                </a:solidFill>
              </a:rPr>
              <a:t>Am</a:t>
            </a:r>
            <a:r>
              <a:rPr lang="pt-BR" sz="1800" dirty="0">
                <a:solidFill>
                  <a:schemeClr val="bg1"/>
                </a:solidFill>
              </a:rPr>
              <a:t>    F                </a:t>
            </a:r>
            <a:r>
              <a:rPr lang="pt-BR" sz="1800" dirty="0" smtClean="0">
                <a:solidFill>
                  <a:schemeClr val="bg1"/>
                </a:solidFill>
              </a:rPr>
              <a:t>C                           </a:t>
            </a:r>
            <a:r>
              <a:rPr lang="pt-BR" sz="1800" dirty="0">
                <a:solidFill>
                  <a:schemeClr val="bg1"/>
                </a:solidFill>
              </a:rPr>
              <a:t>G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eu sei bens que tem vivido    sei também que tem chorado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       </a:t>
            </a:r>
            <a:r>
              <a:rPr lang="pt-BR" sz="1800" dirty="0" smtClean="0">
                <a:solidFill>
                  <a:schemeClr val="bg1"/>
                </a:solidFill>
              </a:rPr>
              <a:t>Em                     </a:t>
            </a:r>
            <a:r>
              <a:rPr lang="pt-BR" sz="1800" dirty="0" err="1">
                <a:solidFill>
                  <a:schemeClr val="bg1"/>
                </a:solidFill>
              </a:rPr>
              <a:t>Am</a:t>
            </a:r>
            <a:r>
              <a:rPr lang="pt-BR" sz="1800" dirty="0">
                <a:solidFill>
                  <a:schemeClr val="bg1"/>
                </a:solidFill>
              </a:rPr>
              <a:t>    </a:t>
            </a:r>
            <a:r>
              <a:rPr lang="pt-BR" sz="1800" dirty="0" smtClean="0">
                <a:solidFill>
                  <a:schemeClr val="bg1"/>
                </a:solidFill>
              </a:rPr>
              <a:t>   F                      </a:t>
            </a:r>
            <a:r>
              <a:rPr lang="pt-BR" sz="1800" dirty="0">
                <a:solidFill>
                  <a:schemeClr val="bg1"/>
                </a:solidFill>
              </a:rPr>
              <a:t>C               </a:t>
            </a:r>
            <a:r>
              <a:rPr lang="pt-BR" sz="1800" dirty="0" smtClean="0">
                <a:solidFill>
                  <a:schemeClr val="bg1"/>
                </a:solidFill>
              </a:rPr>
              <a:t>    </a:t>
            </a:r>
            <a:r>
              <a:rPr lang="pt-BR" sz="1800" dirty="0">
                <a:solidFill>
                  <a:schemeClr val="bg1"/>
                </a:solidFill>
              </a:rPr>
              <a:t>G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eu sei bem que tem sofridos    pois permaneço ao seu lado</a:t>
            </a:r>
            <a:r>
              <a:rPr lang="pt-BR" sz="1800" dirty="0" smtClean="0">
                <a:solidFill>
                  <a:srgbClr val="FF0000"/>
                </a:solidFill>
              </a:rPr>
              <a:t/>
            </a:r>
            <a:br>
              <a:rPr lang="pt-BR" sz="1800" dirty="0" smtClean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                     C        Em           </a:t>
            </a:r>
            <a:r>
              <a:rPr lang="pt-BR" sz="1800" dirty="0" err="1" smtClean="0">
                <a:solidFill>
                  <a:srgbClr val="FF0000"/>
                </a:solidFill>
              </a:rPr>
              <a:t>Am</a:t>
            </a:r>
            <a:r>
              <a:rPr lang="pt-BR" sz="1800" dirty="0" smtClean="0">
                <a:solidFill>
                  <a:srgbClr val="FF0000"/>
                </a:solidFill>
              </a:rPr>
              <a:t>                      F       C            G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ninguém te ama         como eu ninguém te ama     como eu </a:t>
            </a:r>
            <a:br>
              <a:rPr lang="pt-BR" sz="1800" dirty="0" smtClean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                     C                Em                    </a:t>
            </a:r>
            <a:r>
              <a:rPr lang="pt-BR" sz="1800" dirty="0" err="1" smtClean="0">
                <a:solidFill>
                  <a:srgbClr val="FF0000"/>
                </a:solidFill>
              </a:rPr>
              <a:t>Am</a:t>
            </a:r>
            <a:r>
              <a:rPr lang="pt-BR" sz="1800" dirty="0" smtClean="0">
                <a:solidFill>
                  <a:srgbClr val="FF0000"/>
                </a:solidFill>
              </a:rPr>
              <a:t>                          F        C       G</a:t>
            </a:r>
            <a:br>
              <a:rPr lang="pt-BR" sz="1800" dirty="0" smtClean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olhe para cruz esta e minha grande prova  ninguém te ama como eu</a:t>
            </a:r>
            <a:br>
              <a:rPr lang="pt-BR" sz="1800" dirty="0" smtClean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                     C       Em            </a:t>
            </a:r>
            <a:r>
              <a:rPr lang="pt-BR" sz="1800" dirty="0" err="1" smtClean="0">
                <a:solidFill>
                  <a:srgbClr val="FF0000"/>
                </a:solidFill>
              </a:rPr>
              <a:t>Am</a:t>
            </a:r>
            <a:r>
              <a:rPr lang="pt-BR" sz="1800" dirty="0" smtClean="0">
                <a:solidFill>
                  <a:srgbClr val="FF0000"/>
                </a:solidFill>
              </a:rPr>
              <a:t>                     F       C            G</a:t>
            </a:r>
            <a:r>
              <a:rPr lang="pt-BR" sz="2400" dirty="0">
                <a:solidFill>
                  <a:srgbClr val="FF0000"/>
                </a:solidFill>
              </a:rPr>
              <a:t/>
            </a:r>
            <a:br>
              <a:rPr lang="pt-BR" sz="24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ninguém te ama </a:t>
            </a:r>
            <a:r>
              <a:rPr lang="pt-BR" sz="1800" dirty="0" smtClean="0">
                <a:solidFill>
                  <a:srgbClr val="FF0000"/>
                </a:solidFill>
              </a:rPr>
              <a:t>        como </a:t>
            </a:r>
            <a:r>
              <a:rPr lang="pt-BR" sz="1800" dirty="0">
                <a:solidFill>
                  <a:srgbClr val="FF0000"/>
                </a:solidFill>
              </a:rPr>
              <a:t>eu ninguém te ama </a:t>
            </a:r>
            <a:r>
              <a:rPr lang="pt-BR" sz="1800" dirty="0" smtClean="0">
                <a:solidFill>
                  <a:srgbClr val="FF0000"/>
                </a:solidFill>
              </a:rPr>
              <a:t>   como </a:t>
            </a:r>
            <a:r>
              <a:rPr lang="pt-BR" sz="1800" dirty="0">
                <a:solidFill>
                  <a:srgbClr val="FF0000"/>
                </a:solidFill>
              </a:rPr>
              <a:t>eu </a:t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                     C               Em                     </a:t>
            </a:r>
            <a:r>
              <a:rPr lang="pt-BR" sz="1800" dirty="0" err="1" smtClean="0">
                <a:solidFill>
                  <a:srgbClr val="FF0000"/>
                </a:solidFill>
              </a:rPr>
              <a:t>Am</a:t>
            </a:r>
            <a:r>
              <a:rPr lang="pt-BR" sz="1800" dirty="0" smtClean="0">
                <a:solidFill>
                  <a:srgbClr val="FF0000"/>
                </a:solidFill>
              </a:rPr>
              <a:t>                         F         C        G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olhe para cruz </a:t>
            </a:r>
            <a:r>
              <a:rPr lang="pt-BR" sz="1800" dirty="0" smtClean="0">
                <a:solidFill>
                  <a:srgbClr val="FF0000"/>
                </a:solidFill>
              </a:rPr>
              <a:t>foi por ti porque eu te amo </a:t>
            </a:r>
            <a:r>
              <a:rPr lang="pt-BR" sz="1800" dirty="0">
                <a:solidFill>
                  <a:srgbClr val="FF0000"/>
                </a:solidFill>
              </a:rPr>
              <a:t>ninguém te ama como </a:t>
            </a:r>
            <a:r>
              <a:rPr lang="pt-BR" sz="1800" dirty="0" smtClean="0">
                <a:solidFill>
                  <a:srgbClr val="FF0000"/>
                </a:solidFill>
              </a:rPr>
              <a:t>eu</a:t>
            </a:r>
            <a:br>
              <a:rPr lang="pt-BR" sz="1800" dirty="0" smtClean="0">
                <a:solidFill>
                  <a:srgbClr val="FF0000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      </a:t>
            </a:r>
            <a:r>
              <a:rPr lang="pt-BR" sz="1800" dirty="0" smtClean="0">
                <a:solidFill>
                  <a:schemeClr val="bg1"/>
                </a:solidFill>
              </a:rPr>
              <a:t>Em                     </a:t>
            </a:r>
            <a:r>
              <a:rPr lang="pt-BR" sz="1800" dirty="0" err="1">
                <a:solidFill>
                  <a:schemeClr val="bg1"/>
                </a:solidFill>
              </a:rPr>
              <a:t>Am</a:t>
            </a:r>
            <a:r>
              <a:rPr lang="pt-BR" sz="1800" dirty="0">
                <a:solidFill>
                  <a:schemeClr val="bg1"/>
                </a:solidFill>
              </a:rPr>
              <a:t>    </a:t>
            </a:r>
            <a:r>
              <a:rPr lang="pt-BR" sz="1800" dirty="0" smtClean="0">
                <a:solidFill>
                  <a:schemeClr val="bg1"/>
                </a:solidFill>
              </a:rPr>
              <a:t>F                     C               </a:t>
            </a:r>
            <a:r>
              <a:rPr lang="pt-BR" sz="1800" dirty="0">
                <a:solidFill>
                  <a:schemeClr val="bg1"/>
                </a:solidFill>
              </a:rPr>
              <a:t>G</a:t>
            </a:r>
            <a:r>
              <a:rPr lang="pt-BR" sz="1800" dirty="0">
                <a:solidFill>
                  <a:srgbClr val="FF0000"/>
                </a:solidFill>
              </a:rPr>
              <a:t/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 smtClean="0">
                <a:solidFill>
                  <a:srgbClr val="FF0000"/>
                </a:solidFill>
              </a:rPr>
              <a:t>   </a:t>
            </a:r>
            <a:r>
              <a:rPr lang="pt-BR" sz="1800" dirty="0" smtClean="0">
                <a:solidFill>
                  <a:schemeClr val="bg1"/>
                </a:solidFill>
              </a:rPr>
              <a:t>Eu sei bem o que me dizes    ainda que nunca me fales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     </a:t>
            </a:r>
            <a:r>
              <a:rPr lang="pt-BR" sz="1800" dirty="0" smtClean="0">
                <a:solidFill>
                  <a:schemeClr val="bg1"/>
                </a:solidFill>
              </a:rPr>
              <a:t>Em                        </a:t>
            </a:r>
            <a:r>
              <a:rPr lang="pt-BR" sz="1800" dirty="0" err="1" smtClean="0">
                <a:solidFill>
                  <a:schemeClr val="bg1"/>
                </a:solidFill>
              </a:rPr>
              <a:t>Am</a:t>
            </a:r>
            <a:r>
              <a:rPr lang="pt-BR" sz="1800" dirty="0" smtClean="0">
                <a:solidFill>
                  <a:schemeClr val="bg1"/>
                </a:solidFill>
              </a:rPr>
              <a:t>   </a:t>
            </a:r>
            <a:r>
              <a:rPr lang="pt-BR" sz="1800" dirty="0">
                <a:solidFill>
                  <a:schemeClr val="bg1"/>
                </a:solidFill>
              </a:rPr>
              <a:t>F                     </a:t>
            </a:r>
            <a:r>
              <a:rPr lang="pt-BR" sz="1800" dirty="0" smtClean="0">
                <a:solidFill>
                  <a:schemeClr val="bg1"/>
                </a:solidFill>
              </a:rPr>
              <a:t>C                   </a:t>
            </a:r>
            <a:r>
              <a:rPr lang="pt-BR" sz="1800" dirty="0">
                <a:solidFill>
                  <a:schemeClr val="bg1"/>
                </a:solidFill>
              </a:rPr>
              <a:t>G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eu sei bem que tem sentido    ainda que nunca me reveles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       </a:t>
            </a:r>
            <a:r>
              <a:rPr lang="pt-BR" sz="1800" dirty="0" smtClean="0">
                <a:solidFill>
                  <a:schemeClr val="bg1"/>
                </a:solidFill>
              </a:rPr>
              <a:t>   Em                </a:t>
            </a:r>
            <a:r>
              <a:rPr lang="pt-BR" sz="1800" dirty="0" err="1" smtClean="0">
                <a:solidFill>
                  <a:schemeClr val="bg1"/>
                </a:solidFill>
              </a:rPr>
              <a:t>Am</a:t>
            </a:r>
            <a:r>
              <a:rPr lang="pt-BR" sz="1800" dirty="0" smtClean="0">
                <a:solidFill>
                  <a:schemeClr val="bg1"/>
                </a:solidFill>
              </a:rPr>
              <a:t>    </a:t>
            </a:r>
            <a:r>
              <a:rPr lang="pt-BR" sz="1800" dirty="0">
                <a:solidFill>
                  <a:schemeClr val="bg1"/>
                </a:solidFill>
              </a:rPr>
              <a:t>F              </a:t>
            </a:r>
            <a:r>
              <a:rPr lang="pt-BR" sz="1800" dirty="0" smtClean="0">
                <a:solidFill>
                  <a:schemeClr val="bg1"/>
                </a:solidFill>
              </a:rPr>
              <a:t> C                 </a:t>
            </a:r>
            <a:r>
              <a:rPr lang="pt-BR" sz="1800" dirty="0">
                <a:solidFill>
                  <a:schemeClr val="bg1"/>
                </a:solidFill>
              </a:rPr>
              <a:t>G</a:t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tenho andado ao seu lado    junto a ti permanecido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>
                <a:solidFill>
                  <a:schemeClr val="bg1"/>
                </a:solidFill>
              </a:rPr>
              <a:t>C       </a:t>
            </a: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>
                <a:solidFill>
                  <a:schemeClr val="bg1"/>
                </a:solidFill>
              </a:rPr>
              <a:t>Em                     </a:t>
            </a: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err="1" smtClean="0">
                <a:solidFill>
                  <a:schemeClr val="bg1"/>
                </a:solidFill>
              </a:rPr>
              <a:t>Am</a:t>
            </a:r>
            <a:r>
              <a:rPr lang="pt-BR" sz="1800" dirty="0" smtClean="0">
                <a:solidFill>
                  <a:schemeClr val="bg1"/>
                </a:solidFill>
              </a:rPr>
              <a:t>       </a:t>
            </a:r>
            <a:r>
              <a:rPr lang="pt-BR" sz="1800">
                <a:solidFill>
                  <a:schemeClr val="bg1"/>
                </a:solidFill>
              </a:rPr>
              <a:t>F                  </a:t>
            </a:r>
            <a:r>
              <a:rPr lang="pt-BR" sz="1800" smtClean="0">
                <a:solidFill>
                  <a:schemeClr val="bg1"/>
                </a:solidFill>
              </a:rPr>
              <a:t>C                      G</a:t>
            </a:r>
            <a:r>
              <a:rPr lang="pt-BR" sz="1800" dirty="0">
                <a:solidFill>
                  <a:schemeClr val="bg1"/>
                </a:solidFill>
              </a:rPr>
              <a:t/>
            </a:r>
            <a:br>
              <a:rPr lang="pt-BR" sz="1800" dirty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eu ti levo em meus </a:t>
            </a:r>
            <a:r>
              <a:rPr lang="pt-BR" sz="1800" smtClean="0">
                <a:solidFill>
                  <a:schemeClr val="bg1"/>
                </a:solidFill>
              </a:rPr>
              <a:t>braços     pois </a:t>
            </a:r>
            <a:r>
              <a:rPr lang="pt-BR" sz="1800" dirty="0" smtClean="0">
                <a:solidFill>
                  <a:schemeClr val="bg1"/>
                </a:solidFill>
              </a:rPr>
              <a:t>sou teu melhor amigo</a:t>
            </a:r>
            <a:br>
              <a:rPr lang="pt-BR" sz="1800" dirty="0" smtClean="0">
                <a:solidFill>
                  <a:schemeClr val="bg1"/>
                </a:solidFill>
              </a:rPr>
            </a:b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                     Em                     Am    F                      C                G    Tenho esperado esse momento    tenho esperado que vieste  a mim C                     Em                  Am     F                      C                     G     tenho esperado que me fales     tenho esperado que estivesse assim C              Em                     Am    F                C                           G     eu sei bens que tem vivido    sei também que tem chorado C              Em                     Am       F                      C                   G     eu sei bem que tem sofridos    pois permaneço ao seu lado                      C        Em           Am                      F       C            G ninguém te ama         como eu ninguém te ama     como eu                       C                Em                    Am                          F        C       G olhe para cruz esta e minha grande prova  ninguém te ama como eu                      C       Em            Am                     F       C            G ninguém te ama         como eu ninguém te ama    como eu                       C               Em                     Am                         F         C        G olhe para cruz foi por ti porque eu te amo ninguém te ama como eu C             Em                     Am    F                     C               G    Eu sei bem o que me dizes    ainda que nunca me fales C            Em                        Am   F                     C                   G   eu sei bem que tem sentido    ainda que nunca me reveles C                 Em                Am    F               C                 G    tenho andado ao seu lado    junto a ti permanecido  C        Em                      Am       F                  C                      G   eu ti levo em meus braços     pois sou teu melhor amigo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 É MEU DEUS  Intro:  C C                            Onde estão os que se levantaram pra me acusar F Onde estÃo os que se levantaram pra me derrubar    G                                                                C Me julgaram e disseram que eu não iria conseguir  G                                                       G      C  Dm C Os que se levantaram já não estão mais aqui                            G                       F                        C Eu tenho um Deus, que é o Deus do impossível                         G                      F                      C Que me deu forças e alegrou meu coraçÃo                   G                 F                  C Me levantou, e me deu o livramento                     G               F                                C       G Meus inimigos ele trouxe em minhas mãos                            C                                   F                                    Am Eu tenho um Deus, que estava comigo enquanto eu chorava                        Am                                   G               C               Dm    G E eu nem sabia o quanto ele me amava, esse é o meu Deus                           C                                           F                               Am Eu tenho um Deus, quando fui cruscificado ele esteve comigo                                   Am                              G Abriu minha sepultura me deu seu Espírito             C              Dm  F                     (Am  F   G) F Nada vai me parar, esse é o meu Deus                          (Am  F   G) esse é o Meu Deus</dc:title>
  <dc:creator>Usuário do Windows</dc:creator>
  <cp:lastModifiedBy>Usuário do Windows</cp:lastModifiedBy>
  <cp:revision>4</cp:revision>
  <dcterms:created xsi:type="dcterms:W3CDTF">2015-03-13T01:08:10Z</dcterms:created>
  <dcterms:modified xsi:type="dcterms:W3CDTF">2015-06-04T02:19:15Z</dcterms:modified>
</cp:coreProperties>
</file>