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4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2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3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8498-6B9A-4445-933B-6C5FC00BF580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4CCC-391A-4AD4-8AFD-F0006BA8B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Tom: 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DERRAMA SENHOR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1"/>
                </a:solidFill>
              </a:rPr>
              <a:t>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 smtClean="0">
                <a:solidFill>
                  <a:schemeClr val="bg1"/>
                </a:solidFill>
              </a:rPr>
              <a:t>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</a:t>
            </a:r>
            <a:r>
              <a:rPr lang="pt-BR" sz="2000" dirty="0" smtClean="0">
                <a:solidFill>
                  <a:schemeClr val="bg1"/>
                </a:solidFill>
              </a:rPr>
              <a:t>ossa igreja  </a:t>
            </a:r>
            <a:r>
              <a:rPr lang="pt-BR" sz="2000" dirty="0">
                <a:solidFill>
                  <a:schemeClr val="bg1"/>
                </a:solidFill>
              </a:rPr>
              <a:t>será abençoada porque o senhor vai derramar o seu AMOR.(bis)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B   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sobre </a:t>
            </a:r>
            <a:r>
              <a:rPr lang="pt-BR" sz="2000" dirty="0" smtClean="0">
                <a:solidFill>
                  <a:schemeClr val="bg1"/>
                </a:solidFill>
              </a:rPr>
              <a:t> nós    </a:t>
            </a:r>
            <a:r>
              <a:rPr lang="pt-BR" sz="2000" dirty="0">
                <a:solidFill>
                  <a:schemeClr val="bg1"/>
                </a:solidFill>
              </a:rPr>
              <a:t>o seu amor      (2x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</a:t>
            </a:r>
            <a:r>
              <a:rPr lang="pt-BR" sz="2000" dirty="0" smtClean="0">
                <a:solidFill>
                  <a:schemeClr val="bg1"/>
                </a:solidFill>
              </a:rPr>
              <a:t>ossa novena.......   Nossas famílias...........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B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A           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 smtClean="0">
                <a:solidFill>
                  <a:schemeClr val="bg1"/>
                </a:solidFill>
              </a:rPr>
              <a:t>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nós já fomos abençoado </a:t>
            </a:r>
            <a:r>
              <a:rPr lang="pt-BR" sz="2000" dirty="0">
                <a:solidFill>
                  <a:schemeClr val="bg1"/>
                </a:solidFill>
              </a:rPr>
              <a:t>porque o senhor já derramou o seu AMOR.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Obrigado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Obrigado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   B  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Obrigado   pelo   seu imenso amor </a:t>
            </a:r>
          </a:p>
        </p:txBody>
      </p:sp>
    </p:spTree>
    <p:extLst>
      <p:ext uri="{BB962C8B-B14F-4D97-AF65-F5344CB8AC3E}">
        <p14:creationId xmlns:p14="http://schemas.microsoft.com/office/powerpoint/2010/main" val="19979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D   DERRAMA SENHOR                 E          B             E                                  A                      B                    E Nossa igreja  será abençoada porque o senhor vai derramar o seu AMOR.(bis)        A Derrama ó senhor        E Derrama ó senhor        B                                              E Derrama sobre  nós    o seu amor      (2x)  Nossa novena.......   Nossas famílias...........         E        B                     E                                A                   B                     E E nós já fomos abençoado porque o senhor já derramou o seu AMOR.          A Obrigado ó senhor          E Obrigado ó senhor           B                                             E Obrigado   pelo   seu imenso amor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D   DERRAMA SENHOR                 E          B             E                                  A                      B                    E Nossa igreja  será abençoada porque o senhor vai derramar o seu AMOR.(bis)        A Derrama ó senhor        E Derrama ó senhor        B                                              E Derrama sobre  nós    o seu amor      (2x)  Nossa novena.......   Nossas famílias...........         E        B                     E                                A                   B                     E E nós já fomos abençoado porque o senhor já derramou o seu AMOR.          A Obrigado ó senhor          E Obrigado ó senhor           B                                             E Obrigado   pelo   seu imenso amor</dc:title>
  <dc:creator>Usuário do Windows</dc:creator>
  <cp:lastModifiedBy>Usuário do Windows</cp:lastModifiedBy>
  <cp:revision>2</cp:revision>
  <dcterms:created xsi:type="dcterms:W3CDTF">2015-03-13T01:43:33Z</dcterms:created>
  <dcterms:modified xsi:type="dcterms:W3CDTF">2015-03-13T01:44:41Z</dcterms:modified>
</cp:coreProperties>
</file>