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35D78-52B4-4A5A-ADBB-6E79D09F3353}" type="datetimeFigureOut">
              <a:rPr lang="pt-BR" smtClean="0"/>
              <a:t>21/12/2019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D327-2A08-4A68-AC10-8E460246B45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A7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Natal é vida que nasce.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A7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Natal é Cristo que vem.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</a:t>
            </a:r>
            <a:r>
              <a:rPr lang="pt-B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Nós somos o seu presépio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A7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 a nossa casa é 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belém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Deus se tornou nossa grande esperança.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A7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 como criança no mundo nasceu.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 isto vamos abrir nossa porta,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A7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  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 (</a:t>
            </a:r>
            <a:r>
              <a:rPr lang="pt-BR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A7</a:t>
            </a: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</a:t>
            </a:r>
            <a:b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pt-B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Cristo o que importa é conosco viver.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2D327-2A08-4A68-AC10-8E460246B458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229455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95250" y="95250"/>
          <a:ext cx="9048750" cy="6762750"/>
          <a:chOff x="95250" y="95250"/>
          <a:chExt cx="9048750" cy="6762750"/>
        </a:xfrm>
      </p:grpSpPr>
      <p:sp>
        <p:nvSpPr>
          <p:cNvPr id="2" name="CaixaDeTexto 4294967295"/>
          <p:cNvSpPr txBox="1"/>
          <p:nvPr/>
        </p:nvSpPr>
        <p:spPr>
          <a:xfrm>
            <a:off x="95250" y="95250"/>
            <a:ext cx="8953500" cy="6863417"/>
          </a:xfrm>
          <a:prstGeom prst="rect">
            <a:avLst/>
          </a:prstGeom>
          <a:noFill/>
        </p:spPr>
        <p:txBody>
          <a:bodyPr lIns="91440" tIns="45720" rIns="91440" bIns="45720" rtlCol="0" anchor="ctr">
            <a:spAutoFit/>
          </a:bodyPr>
          <a:lstStyle/>
          <a:p>
            <a:pPr fontAlgn="ctr"/>
            <a:r>
              <a:rPr lang="en-US" sz="4000" u="none" spc="0" dirty="0" smtClean="0">
                <a:solidFill>
                  <a:srgbClr val="FFFF00"/>
                </a:solidFill>
                <a:latin typeface="Arial"/>
              </a:rPr>
              <a:t>NATAL É VIDA QUE NASCE.
NATAL É CRISTO QUE VEM.
NÓS SOMOS O SEU PRESÉPIO
E A NOSSA CASA É BELÉM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. </a:t>
            </a:r>
          </a:p>
          <a:p>
            <a:pPr fontAlgn="ctr"/>
            <a:r>
              <a:rPr lang="en-US" sz="4000" dirty="0" smtClean="0">
                <a:solidFill>
                  <a:srgbClr val="FFFF00"/>
                </a:solidFill>
                <a:latin typeface="Arial"/>
              </a:rPr>
              <a:t>Deus 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se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tornou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nossa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grande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esperança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.
e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como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criança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no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mundo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nasceu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.
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por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isto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vamos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abrir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nossa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porta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,
a Cristo o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que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importa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é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conosco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 </a:t>
            </a:r>
            <a:r>
              <a:rPr lang="en-US" sz="4000" dirty="0" err="1" smtClean="0">
                <a:solidFill>
                  <a:srgbClr val="FFFF00"/>
                </a:solidFill>
                <a:latin typeface="Arial"/>
              </a:rPr>
              <a:t>viver</a:t>
            </a:r>
            <a:r>
              <a:rPr lang="en-US" sz="4000" dirty="0" smtClean="0">
                <a:solidFill>
                  <a:srgbClr val="FFFF00"/>
                </a:solidFill>
                <a:latin typeface="Arial"/>
              </a:rPr>
              <a:t>.</a:t>
            </a:r>
          </a:p>
          <a:p>
            <a:pPr marL="0" marR="0" lvl="0" indent="0" fontAlgn="ctr">
              <a:lnSpc>
                <a:spcPct val="100000"/>
              </a:lnSpc>
            </a:pPr>
            <a:endParaRPr lang="en-US" sz="4000" u="none" spc="0" dirty="0">
              <a:solidFill>
                <a:srgbClr val="FFFF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7">
  <a:themeElements>
    <a:clrScheme name="Theme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Apresentação na tela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Theme57</vt:lpstr>
      <vt:lpstr>Slide 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Natal é vida que nasce</dc:title>
  <dc:creator>PHPOffice</dc:creator>
  <cp:keywords>Natal é vida que nasce</cp:keywords>
  <cp:lastModifiedBy>MARCELO</cp:lastModifiedBy>
  <cp:revision>1</cp:revision>
  <dcterms:created xsi:type="dcterms:W3CDTF">2019-03-22T18:11:20Z</dcterms:created>
  <dcterms:modified xsi:type="dcterms:W3CDTF">2019-12-21T16:57:54Z</dcterms:modified>
  <cp:category>Músicas de Igreja</cp:category>
</cp:coreProperties>
</file>