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1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0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8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7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4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62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7971-A6AD-43DA-B32A-0E3C3A4B7915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F52F8-15A5-4E01-A457-9D67A996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83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D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F#m</a:t>
            </a:r>
            <a:r>
              <a:rPr lang="pt-BR" sz="2000" dirty="0" smtClean="0">
                <a:solidFill>
                  <a:schemeClr val="bg1"/>
                </a:solidFill>
              </a:rPr>
              <a:t>         G                    D        </a:t>
            </a:r>
            <a:r>
              <a:rPr lang="pt-BR" sz="2000" dirty="0" err="1">
                <a:solidFill>
                  <a:schemeClr val="bg1"/>
                </a:solidFill>
              </a:rPr>
              <a:t>Bm</a:t>
            </a:r>
            <a:r>
              <a:rPr lang="pt-BR" sz="2000">
                <a:solidFill>
                  <a:schemeClr val="bg1"/>
                </a:solidFill>
              </a:rPr>
              <a:t>       </a:t>
            </a:r>
            <a:r>
              <a:rPr lang="pt-BR" sz="2000" smtClean="0">
                <a:solidFill>
                  <a:schemeClr val="bg1"/>
                </a:solidFill>
              </a:rPr>
              <a:t>         E                </a:t>
            </a:r>
            <a:r>
              <a:rPr lang="pt-BR" sz="2000">
                <a:solidFill>
                  <a:schemeClr val="bg1"/>
                </a:solidFill>
              </a:rPr>
              <a:t>G       </a:t>
            </a:r>
            <a:r>
              <a:rPr lang="pt-BR" sz="2000" smtClean="0">
                <a:solidFill>
                  <a:schemeClr val="bg1"/>
                </a:solidFill>
              </a:rPr>
              <a:t>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Ó luz do Senhor que vem sobre a terra inunda meu ser permanece em </a:t>
            </a:r>
            <a:r>
              <a:rPr lang="pt-BR" sz="2000">
                <a:solidFill>
                  <a:schemeClr val="bg1"/>
                </a:solidFill>
              </a:rPr>
              <a:t>nós</a:t>
            </a:r>
            <a:r>
              <a:rPr lang="pt-BR" sz="2000" smtClean="0">
                <a:solidFill>
                  <a:schemeClr val="bg1"/>
                </a:solidFill>
              </a:rPr>
              <a:t>.(2x)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D              F#m         G                    D        Bm                E                G               D Ó luz do Senhor que vem sobre a terra inunda meu ser permanece em nós.(2x)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              F#m         G                    D        Bm                E                G               D Ó luz do Senhor que vem sobre a terra inunda meu ser permanece em nós.(2x)</dc:title>
  <dc:creator>Usuário do Windows</dc:creator>
  <cp:lastModifiedBy>Usuário do Windows</cp:lastModifiedBy>
  <cp:revision>1</cp:revision>
  <dcterms:created xsi:type="dcterms:W3CDTF">2015-03-13T02:06:47Z</dcterms:created>
  <dcterms:modified xsi:type="dcterms:W3CDTF">2015-03-13T02:07:50Z</dcterms:modified>
</cp:coreProperties>
</file>