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34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FB9E8-0F5A-4F24-86F9-9C441296AF5A}" type="datetimeFigureOut">
              <a:rPr lang="pt-BR" smtClean="0"/>
              <a:t>25/11/2017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537A0-E9A9-4C9E-9A94-FA6DD507ABC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 A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senhor está pra chegar,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A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Já se cumpre a profecia;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A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seu reino então será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A                 D     D7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Liberdade e alegria.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G           A          D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as nações, enfim, recebem,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Em     A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Salvação a cada dia.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A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Das alturas orvalhem os céus,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A                                       D     D7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das nuvens, que chova a justiça,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G          A           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a terra se abra ao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Em        A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germine o Deus salvador! </a:t>
            </a:r>
            <a:r>
              <a:rPr lang="pt-BR" sz="1200" smtClean="0">
                <a:solidFill>
                  <a:schemeClr val="bg1"/>
                </a:solidFill>
              </a:rPr>
              <a:t>(bis)</a:t>
            </a:r>
            <a:br>
              <a:rPr lang="pt-BR" sz="1200" smtClean="0">
                <a:solidFill>
                  <a:schemeClr val="bg1"/>
                </a:solidFill>
              </a:rPr>
            </a:b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D537A0-E9A9-4C9E-9A94-FA6DD507ABCD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507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105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198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7234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259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679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074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9725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894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10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488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B27B-7EC8-44C6-A5F8-F4200B5F766F}" type="datetimeFigureOut">
              <a:rPr lang="pt-BR" smtClean="0"/>
              <a:pPr/>
              <a:t>25/11/2017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4BAF-0ACF-4EA2-807B-3C8DC0ED6E8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3529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O </a:t>
            </a:r>
            <a:r>
              <a:rPr lang="pt-BR" sz="3600" dirty="0">
                <a:solidFill>
                  <a:srgbClr val="FFFF00"/>
                </a:solidFill>
              </a:rPr>
              <a:t>senhor está pra chegar,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Já </a:t>
            </a:r>
            <a:r>
              <a:rPr lang="pt-BR" sz="3600" dirty="0">
                <a:solidFill>
                  <a:srgbClr val="FFFF00"/>
                </a:solidFill>
              </a:rPr>
              <a:t>se cumpre a profecia;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O </a:t>
            </a:r>
            <a:r>
              <a:rPr lang="pt-BR" sz="3600" dirty="0">
                <a:solidFill>
                  <a:srgbClr val="FFFF00"/>
                </a:solidFill>
              </a:rPr>
              <a:t>seu reino então será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Liberdade </a:t>
            </a:r>
            <a:r>
              <a:rPr lang="pt-BR" sz="3600" dirty="0">
                <a:solidFill>
                  <a:srgbClr val="FFFF00"/>
                </a:solidFill>
              </a:rPr>
              <a:t>e alegria.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>
                <a:solidFill>
                  <a:srgbClr val="FFFF00"/>
                </a:solidFill>
              </a:rPr>
              <a:t>as nações, enfim, recebem,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Salvação </a:t>
            </a:r>
            <a:r>
              <a:rPr lang="pt-BR" sz="3600" dirty="0">
                <a:solidFill>
                  <a:srgbClr val="FFFF00"/>
                </a:solidFill>
              </a:rPr>
              <a:t>a cada dia.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Das </a:t>
            </a:r>
            <a:r>
              <a:rPr lang="pt-BR" sz="3600" dirty="0">
                <a:solidFill>
                  <a:srgbClr val="FFFF00"/>
                </a:solidFill>
              </a:rPr>
              <a:t>alturas orvalhem os céus,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>
                <a:solidFill>
                  <a:srgbClr val="FFFF00"/>
                </a:solidFill>
              </a:rPr>
              <a:t>das nuvens, que chova a justiça,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Que </a:t>
            </a:r>
            <a:r>
              <a:rPr lang="pt-BR" sz="3600" dirty="0">
                <a:solidFill>
                  <a:srgbClr val="FFFF00"/>
                </a:solidFill>
              </a:rPr>
              <a:t>a terra se abra ao amor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>
                <a:solidFill>
                  <a:srgbClr val="FFFF00"/>
                </a:solidFill>
              </a:rPr>
              <a:t>germine o D</a:t>
            </a:r>
            <a:r>
              <a:rPr lang="pt-BR" sz="3600" dirty="0" smtClean="0">
                <a:solidFill>
                  <a:srgbClr val="FFFF00"/>
                </a:solidFill>
              </a:rPr>
              <a:t>eus </a:t>
            </a:r>
            <a:r>
              <a:rPr lang="pt-BR" sz="3600" dirty="0">
                <a:solidFill>
                  <a:srgbClr val="FFFF00"/>
                </a:solidFill>
              </a:rPr>
              <a:t>salvador! (bis)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263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 senhor está pra chegar, Já se cumpre a profecia; O seu reino então será Liberdade e alegria. E as nações, enfim, recebem, Salvação a cada dia.  Das alturas orvalhem os céus, E das nuvens, que chova a justiça, Que a terra se abra ao amor E germine o Deus salvador! (bis)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D        A                D O senhor está pra chegar,            A                        D Já se cumpre a profecia;               A                     D O seu reino então será            A                 D     D7 Liberdade e alegria.               G           A          D       Bm E as nações, enfim, recebem,           Em     A       D Salvação a cada dia.              A                               D Das alturas orvalhem os céus,             A                                       D     D7 E das nuvens, que chova a justiça,              G          A                  D   Bm Que a terra se abra ao amor            Em        A                D E germine o Deus salvador! (bis)  </dc:title>
  <dc:creator>Usuário do Windows</dc:creator>
  <cp:lastModifiedBy>MARCELO</cp:lastModifiedBy>
  <cp:revision>2</cp:revision>
  <dcterms:created xsi:type="dcterms:W3CDTF">2015-03-13T02:02:36Z</dcterms:created>
  <dcterms:modified xsi:type="dcterms:W3CDTF">2017-11-26T01:37:51Z</dcterms:modified>
</cp:coreProperties>
</file>