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41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A      F          C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Onde há duvida que eu leve a fé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A      F          C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onde há ódio que leve o amor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A      F          C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onde há ofensa que eu leve o perdão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A      F          C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onde há discórdia que eu leve a união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A      F          C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onde houver erro que leve verdade  </a:t>
            </a:r>
            <a:endParaRPr lang="pt-BR" sz="11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 err="1" smtClean="0">
                <a:solidFill>
                  <a:srgbClr val="FFFF00"/>
                </a:solidFill>
              </a:rPr>
              <a:t>Dm</a:t>
            </a:r>
            <a:r>
              <a:rPr lang="pt-BR" sz="1100" dirty="0" smtClean="0">
                <a:solidFill>
                  <a:srgbClr val="FFFF00"/>
                </a:solidFill>
              </a:rPr>
              <a:t>          A      F          C       </a:t>
            </a:r>
            <a:r>
              <a:rPr lang="pt-BR" sz="1100" dirty="0" err="1" smtClean="0">
                <a:solidFill>
                  <a:srgbClr val="FFFF00"/>
                </a:solidFill>
              </a:rPr>
              <a:t>Dm</a:t>
            </a:r>
            <a:endParaRPr lang="pt-BR" sz="1100" dirty="0" smtClean="0">
              <a:solidFill>
                <a:srgbClr val="FFFF00"/>
              </a:solidFill>
            </a:endParaRPr>
          </a:p>
          <a:p>
            <a:r>
              <a:rPr lang="pt-BR" sz="1100" dirty="0" smtClean="0">
                <a:solidFill>
                  <a:srgbClr val="FFFF00"/>
                </a:solidFill>
              </a:rPr>
              <a:t>onde houver tristeza que eu leve a alegria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A#                    C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A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</a:t>
            </a:r>
            <a:r>
              <a:rPr lang="pt-BR" sz="1200" baseline="0" smtClean="0">
                <a:solidFill>
                  <a:srgbClr val="FFFF00"/>
                </a:solidFill>
              </a:rPr>
              <a:t>#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SENHOR FAZEI DE MIM UM INSTRUMENTO DE VOSSA PAZ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G                      A#             A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SENHOR FAZEI DE MIM UM INSTRUMENTO DE VOSSA PAZ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358346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</a:t>
            </a:r>
            <a:r>
              <a:rPr lang="pt-BR" sz="4000" dirty="0" smtClean="0">
                <a:solidFill>
                  <a:srgbClr val="FFFF00"/>
                </a:solidFill>
              </a:rPr>
              <a:t>Onde há duvida que eu leve a fé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onde há ódio que leve o amor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onde há ofensa que eu leve o perdão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onde há discórdia que eu leve a união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onde houver erro que leve verdade  </a:t>
            </a:r>
            <a:endParaRPr lang="pt-BR" sz="3600" dirty="0" smtClean="0">
              <a:solidFill>
                <a:srgbClr val="FFFF00"/>
              </a:solidFill>
            </a:endParaRPr>
          </a:p>
          <a:p>
            <a:r>
              <a:rPr lang="pt-BR" sz="3600" dirty="0" smtClean="0">
                <a:solidFill>
                  <a:srgbClr val="FFFF00"/>
                </a:solidFill>
              </a:rPr>
              <a:t>onde houver tristeza que eu leve a alegria</a:t>
            </a:r>
            <a:endParaRPr lang="pt-BR" sz="3600" dirty="0" smtClean="0">
              <a:solidFill>
                <a:srgbClr val="FFFF00"/>
              </a:solidFill>
            </a:endParaRPr>
          </a:p>
          <a:p>
            <a:endParaRPr lang="pt-BR" sz="4000" dirty="0" smtClean="0">
              <a:solidFill>
                <a:srgbClr val="FFFF00"/>
              </a:solidFill>
            </a:endParaRPr>
          </a:p>
          <a:p>
            <a:r>
              <a:rPr lang="pt-BR" sz="4000" dirty="0" smtClean="0">
                <a:solidFill>
                  <a:srgbClr val="FFFF00"/>
                </a:solidFill>
              </a:rPr>
              <a:t>SENHOR FAZEI DE MIM UM INSTRUMENTO DE VOSSA PAZ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166</Words>
  <Application>Microsoft Office PowerPoint</Application>
  <PresentationFormat>Apresentação na tela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2017-04-29T14:16:09Z</dcterms:modified>
</cp:coreProperties>
</file>