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1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G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D       C             G            D          C               F   C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Na comunhão, Jesus se dá pão, o cordeiro imolado é refeição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G            D              C             G      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C                F     C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Nosso alimento de amor e salvação em torno deste altar somos irmãos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G                    C9                   G  C         G  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O PÃO DA VIDA ÉS TU, JESUS, O PÃO DO CÉU O CAMINHO A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C9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G                      F       D       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VERDADE, VIA DE AMOR, O DOM DE DEUS, NOSSO REDENTOR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G         D             C            G                  D              C              F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Toma e come, isto é o meu Corpo que do trigo se faz pão e refeição 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G           D      C                   G                  D          C                    F             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Na eucaristia o vinho se torna sangue, verdadeira bebida, nossa alegria     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11/08/2018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rgbClr val="FFFF00"/>
                </a:solidFill>
              </a:rPr>
              <a:t>Na comunhão, </a:t>
            </a:r>
            <a:r>
              <a:rPr lang="pt-BR" sz="4000" dirty="0" smtClean="0">
                <a:solidFill>
                  <a:srgbClr val="FFFF00"/>
                </a:solidFill>
              </a:rPr>
              <a:t>J</a:t>
            </a:r>
            <a:r>
              <a:rPr lang="pt-BR" sz="4000" dirty="0" smtClean="0">
                <a:solidFill>
                  <a:srgbClr val="FFFF00"/>
                </a:solidFill>
              </a:rPr>
              <a:t>esus se dá pão, o cordeiro imolado é refeição Nosso alimento de amor e salvação em torno deste altar somos irmãos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O PÃO DA VIDA ÉS TU, JESUS, O PÃO DO CÉU O CAMINHO A VERDADE, VIA DE AMOR, O DOM DE DEUS, NOSSO REDENTOR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Toma e come, isto é o meu Corpo que do trigo se faz pão e refeição Na eucaristia o vinho se torna sangue, verdadeira bebida, nossa alegria  </a:t>
            </a:r>
            <a:r>
              <a:rPr lang="pt-BR" sz="4000" dirty="0" smtClean="0">
                <a:solidFill>
                  <a:srgbClr val="FFFF00"/>
                </a:solidFill>
              </a:rPr>
              <a:t>     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215</Words>
  <Application>Microsoft Office PowerPoint</Application>
  <PresentationFormat>Apresentação na tela (4:3)</PresentationFormat>
  <Paragraphs>16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20</cp:revision>
  <dcterms:created xsi:type="dcterms:W3CDTF">2016-06-04T17:36:16Z</dcterms:created>
  <dcterms:modified xsi:type="dcterms:W3CDTF">2018-08-11T14:53:09Z</dcterms:modified>
</cp:coreProperties>
</file>