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3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5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12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2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5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94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66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26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42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99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C308-A376-47AF-9C55-CD3634F3804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DD0AD-8080-4586-BF2F-C937E75CA1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1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>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335846"/>
            <a:ext cx="914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prstClr val="black"/>
                </a:solidFill>
              </a:rPr>
              <a:t>D</a:t>
            </a:r>
            <a:r>
              <a:rPr lang="pt-BR" dirty="0">
                <a:solidFill>
                  <a:prstClr val="white"/>
                </a:solidFill>
              </a:rPr>
              <a:t>     </a:t>
            </a:r>
            <a:r>
              <a:rPr lang="pt-BR" dirty="0">
                <a:solidFill>
                  <a:prstClr val="white"/>
                </a:solidFill>
              </a:rPr>
              <a:t>     </a:t>
            </a:r>
            <a:r>
              <a:rPr lang="pt-BR" dirty="0" err="1">
                <a:solidFill>
                  <a:prstClr val="white"/>
                </a:solidFill>
              </a:rPr>
              <a:t>D</a:t>
            </a:r>
            <a:r>
              <a:rPr lang="pt-BR" dirty="0">
                <a:solidFill>
                  <a:prstClr val="white"/>
                </a:solidFill>
              </a:rPr>
              <a:t>                                  G </a:t>
            </a:r>
            <a:endParaRPr lang="pt-BR" dirty="0">
              <a:solidFill>
                <a:prstClr val="white"/>
              </a:solidFill>
            </a:endParaRPr>
          </a:p>
          <a:p>
            <a:r>
              <a:rPr lang="pt-BR" dirty="0">
                <a:solidFill>
                  <a:prstClr val="white"/>
                </a:solidFill>
              </a:rPr>
              <a:t>Passa fogo no meu braço agora (3X) </a:t>
            </a:r>
          </a:p>
          <a:p>
            <a:r>
              <a:rPr lang="pt-BR" dirty="0">
                <a:solidFill>
                  <a:prstClr val="white"/>
                </a:solidFill>
              </a:rPr>
              <a:t>              </a:t>
            </a:r>
            <a:r>
              <a:rPr lang="pt-BR" dirty="0">
                <a:solidFill>
                  <a:prstClr val="white"/>
                </a:solidFill>
              </a:rPr>
              <a:t> D </a:t>
            </a:r>
            <a:endParaRPr lang="pt-BR" dirty="0">
              <a:solidFill>
                <a:prstClr val="white"/>
              </a:solidFill>
            </a:endParaRPr>
          </a:p>
          <a:p>
            <a:r>
              <a:rPr lang="pt-BR" dirty="0">
                <a:solidFill>
                  <a:prstClr val="white"/>
                </a:solidFill>
              </a:rPr>
              <a:t>Oh Senhor! </a:t>
            </a:r>
          </a:p>
          <a:p>
            <a:r>
              <a:rPr lang="pt-BR" dirty="0">
                <a:solidFill>
                  <a:prstClr val="white"/>
                </a:solidFill>
              </a:rPr>
              <a:t> </a:t>
            </a:r>
          </a:p>
          <a:p>
            <a:r>
              <a:rPr lang="pt-BR" dirty="0">
                <a:solidFill>
                  <a:prstClr val="white"/>
                </a:solidFill>
              </a:rPr>
              <a:t>Passa fogo na minha perna agora </a:t>
            </a:r>
          </a:p>
          <a:p>
            <a:r>
              <a:rPr lang="pt-BR" dirty="0">
                <a:solidFill>
                  <a:prstClr val="white"/>
                </a:solidFill>
              </a:rPr>
              <a:t> </a:t>
            </a:r>
          </a:p>
          <a:p>
            <a:r>
              <a:rPr lang="pt-BR" dirty="0">
                <a:solidFill>
                  <a:prstClr val="white"/>
                </a:solidFill>
              </a:rPr>
              <a:t>...Cabeça agora </a:t>
            </a:r>
          </a:p>
          <a:p>
            <a:r>
              <a:rPr lang="pt-BR" dirty="0">
                <a:solidFill>
                  <a:prstClr val="white"/>
                </a:solidFill>
              </a:rPr>
              <a:t> </a:t>
            </a:r>
          </a:p>
          <a:p>
            <a:r>
              <a:rPr lang="pt-BR" dirty="0">
                <a:solidFill>
                  <a:prstClr val="white"/>
                </a:solidFill>
              </a:rPr>
              <a:t>...no meu coração </a:t>
            </a:r>
          </a:p>
          <a:p>
            <a:r>
              <a:rPr lang="pt-BR" dirty="0">
                <a:solidFill>
                  <a:prstClr val="white"/>
                </a:solidFill>
              </a:rPr>
              <a:t>                  (A   G   A) </a:t>
            </a:r>
          </a:p>
          <a:p>
            <a:r>
              <a:rPr lang="pt-BR" dirty="0">
                <a:solidFill>
                  <a:prstClr val="white"/>
                </a:solidFill>
              </a:rPr>
              <a:t>Eu disse: braço, perna, cabeça e coração (3x) (BIS) </a:t>
            </a:r>
          </a:p>
          <a:p>
            <a:r>
              <a:rPr lang="pt-BR" dirty="0">
                <a:solidFill>
                  <a:prstClr val="white"/>
                </a:solidFill>
              </a:rPr>
              <a:t>Estou sentindo sua força agora (3x) (</a:t>
            </a:r>
            <a:r>
              <a:rPr lang="pt-BR" dirty="0">
                <a:solidFill>
                  <a:prstClr val="white"/>
                </a:solidFill>
              </a:rPr>
              <a:t>BIS)</a:t>
            </a:r>
          </a:p>
          <a:p>
            <a:r>
              <a:rPr lang="pt-BR" sz="6000" dirty="0">
                <a:solidFill>
                  <a:prstClr val="white"/>
                </a:solidFill>
              </a:rPr>
              <a:t>PASSA FOGO</a:t>
            </a:r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Usuário do Windows</dc:creator>
  <cp:lastModifiedBy>Usuário do Windows</cp:lastModifiedBy>
  <cp:revision>1</cp:revision>
  <dcterms:created xsi:type="dcterms:W3CDTF">2015-03-13T01:16:24Z</dcterms:created>
  <dcterms:modified xsi:type="dcterms:W3CDTF">2015-03-13T01:16:47Z</dcterms:modified>
</cp:coreProperties>
</file>