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33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65133-F63C-4EF3-89C4-F5028AA24532}" type="datetimeFigureOut">
              <a:rPr lang="pt-BR" smtClean="0"/>
              <a:t>11/03/2017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56438-C0CF-4E06-ADB9-C5EEF7D2898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G        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  </a:t>
            </a:r>
            <a:r>
              <a:rPr lang="pt-BR" sz="1200" dirty="0" smtClean="0">
                <a:solidFill>
                  <a:schemeClr val="bg1"/>
                </a:solidFill>
              </a:rPr>
              <a:t>F         E7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Paz, paz de Cristo, paz, paz que vem do Amor te desejo irmão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  G                         F           E7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Paz que é felicidade de ver em você Cristo nosso Irmão.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	 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 G                           C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Se algum dia na vida      você de mim precisar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	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 E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Saiba que eu sou seu amigo,     pode comigo contar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	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 G                              C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O mundo dá tantas voltas    a gente vai se encontrar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	      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E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Quero nas voltas da vida      a tua mão apertar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56438-C0CF-4E06-ADB9-C5EEF7D2898E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C591-461B-41CB-86AC-E1B4460307E1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B5BB-A220-475D-B677-17CB5A92CC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6253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C591-461B-41CB-86AC-E1B4460307E1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B5BB-A220-475D-B677-17CB5A92CC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1363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C591-461B-41CB-86AC-E1B4460307E1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B5BB-A220-475D-B677-17CB5A92CC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237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C591-461B-41CB-86AC-E1B4460307E1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B5BB-A220-475D-B677-17CB5A92CC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5387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C591-461B-41CB-86AC-E1B4460307E1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B5BB-A220-475D-B677-17CB5A92CC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5381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C591-461B-41CB-86AC-E1B4460307E1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B5BB-A220-475D-B677-17CB5A92CC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3404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C591-461B-41CB-86AC-E1B4460307E1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B5BB-A220-475D-B677-17CB5A92CC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058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C591-461B-41CB-86AC-E1B4460307E1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B5BB-A220-475D-B677-17CB5A92CC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645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C591-461B-41CB-86AC-E1B4460307E1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B5BB-A220-475D-B677-17CB5A92CC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4826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C591-461B-41CB-86AC-E1B4460307E1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B5BB-A220-475D-B677-17CB5A92CC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921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C591-461B-41CB-86AC-E1B4460307E1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B5BB-A220-475D-B677-17CB5A92CC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3834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C591-461B-41CB-86AC-E1B4460307E1}" type="datetimeFigureOut">
              <a:rPr lang="pt-BR" smtClean="0"/>
              <a:pPr/>
              <a:t>11/03/2017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B5BB-A220-475D-B677-17CB5A92CC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8589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rgbClr val="FFFF00"/>
                </a:solidFill>
              </a:rPr>
              <a:t>PAZ, PAZ DE CRISTO, PAZ, PAZ QUE VEM DO AMOR TE DESEJO IRMÃO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PAZ QUE É FELICIDADE DE VER EM VOCÊ CRISTO NOSSO IRMÃO.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>
                <a:solidFill>
                  <a:srgbClr val="FFFF00"/>
                </a:solidFill>
              </a:rPr>
              <a:t/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 Se </a:t>
            </a:r>
            <a:r>
              <a:rPr lang="pt-BR" sz="3600" dirty="0">
                <a:solidFill>
                  <a:srgbClr val="FFFF00"/>
                </a:solidFill>
              </a:rPr>
              <a:t>algum dia na vida </a:t>
            </a:r>
            <a:r>
              <a:rPr lang="pt-BR" sz="3600" dirty="0" smtClean="0">
                <a:solidFill>
                  <a:srgbClr val="FFFF00"/>
                </a:solidFill>
              </a:rPr>
              <a:t> você </a:t>
            </a:r>
            <a:r>
              <a:rPr lang="pt-BR" sz="3600" dirty="0">
                <a:solidFill>
                  <a:srgbClr val="FFFF00"/>
                </a:solidFill>
              </a:rPr>
              <a:t>de mim precisar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 Saiba </a:t>
            </a:r>
            <a:r>
              <a:rPr lang="pt-BR" sz="3600" dirty="0">
                <a:solidFill>
                  <a:srgbClr val="FFFF00"/>
                </a:solidFill>
              </a:rPr>
              <a:t>que eu sou seu amigo, </a:t>
            </a:r>
            <a:r>
              <a:rPr lang="pt-BR" sz="3600" dirty="0" smtClean="0">
                <a:solidFill>
                  <a:srgbClr val="FFFF00"/>
                </a:solidFill>
              </a:rPr>
              <a:t>pode </a:t>
            </a:r>
            <a:r>
              <a:rPr lang="pt-BR" sz="3600" dirty="0">
                <a:solidFill>
                  <a:srgbClr val="FFFF00"/>
                </a:solidFill>
              </a:rPr>
              <a:t>comigo contar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/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O </a:t>
            </a:r>
            <a:r>
              <a:rPr lang="pt-BR" sz="3600" dirty="0">
                <a:solidFill>
                  <a:srgbClr val="FFFF00"/>
                </a:solidFill>
              </a:rPr>
              <a:t>mundo dá tantas voltas  </a:t>
            </a:r>
            <a:r>
              <a:rPr lang="pt-BR" sz="3600" dirty="0" smtClean="0">
                <a:solidFill>
                  <a:srgbClr val="FFFF00"/>
                </a:solidFill>
              </a:rPr>
              <a:t>a </a:t>
            </a:r>
            <a:r>
              <a:rPr lang="pt-BR" sz="3600" dirty="0">
                <a:solidFill>
                  <a:srgbClr val="FFFF00"/>
                </a:solidFill>
              </a:rPr>
              <a:t>gente vai se </a:t>
            </a:r>
            <a:r>
              <a:rPr lang="pt-BR" sz="3600" dirty="0" smtClean="0">
                <a:solidFill>
                  <a:srgbClr val="FFFF00"/>
                </a:solidFill>
              </a:rPr>
              <a:t>encontrar</a:t>
            </a:r>
            <a:r>
              <a:rPr lang="pt-BR" sz="3600" dirty="0">
                <a:solidFill>
                  <a:srgbClr val="FFFF00"/>
                </a:solidFill>
              </a:rPr>
              <a:t> </a:t>
            </a:r>
            <a:r>
              <a:rPr lang="pt-BR" sz="3600" dirty="0" smtClean="0">
                <a:solidFill>
                  <a:srgbClr val="FFFF00"/>
                </a:solidFill>
              </a:rPr>
              <a:t>Quero </a:t>
            </a:r>
            <a:r>
              <a:rPr lang="pt-BR" sz="3600" dirty="0">
                <a:solidFill>
                  <a:srgbClr val="FFFF00"/>
                </a:solidFill>
              </a:rPr>
              <a:t>nas voltas da vida  </a:t>
            </a:r>
            <a:r>
              <a:rPr lang="pt-BR" sz="3600" dirty="0" smtClean="0">
                <a:solidFill>
                  <a:srgbClr val="FFFF00"/>
                </a:solidFill>
              </a:rPr>
              <a:t>a </a:t>
            </a:r>
            <a:r>
              <a:rPr lang="pt-BR" sz="3600" dirty="0">
                <a:solidFill>
                  <a:srgbClr val="FFFF00"/>
                </a:solidFill>
              </a:rPr>
              <a:t>tua mão </a:t>
            </a:r>
            <a:r>
              <a:rPr lang="pt-BR" sz="3600" dirty="0" smtClean="0">
                <a:solidFill>
                  <a:srgbClr val="FFFF00"/>
                </a:solidFill>
              </a:rPr>
              <a:t>apertar</a:t>
            </a:r>
            <a:endParaRPr lang="pt-BR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52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PAZ, PAZ DE CRISTO, PAZ, PAZ QUE VEM DO AMOR TE DESEJO IRMÃO PAZ QUE É FELICIDADE DE VER EM VOCÊ CRISTO NOSSO IRMÃO.   Se algum dia na vida  você de mim precisar  Saiba que eu sou seu amigo, pode comigo contar  O mundo dá tantas voltas  a gente vai se encontrar Quero nas voltas da vida  a tua mão apertar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PAZ PAZ DE CRISTO Tom: C  Am                           G                                        F             E7        Am    Paz, paz de Cristo, paz, paz que vem do Amor te desejo irmão Am                     G                                F              E7          Am      Paz que é felicidade de ver em você Cristo nosso Irmão.                        Dm    G                                    C   Se algum dia na vida      você de mim precisar Am                             Dm    E                                Am      Saiba que eu sou seu amigo,     pode comigo contar                              Dm    G                                        C   O mundo dá tantas voltas    a gente vai se encontrar Am                       Dm   E                             Am      Quero nas voltas da vida      a tua mão apertar</dc:title>
  <dc:creator>Usuário do Windows</dc:creator>
  <cp:lastModifiedBy>MARCELO</cp:lastModifiedBy>
  <cp:revision>3</cp:revision>
  <dcterms:created xsi:type="dcterms:W3CDTF">2015-03-16T01:19:42Z</dcterms:created>
  <dcterms:modified xsi:type="dcterms:W3CDTF">2017-03-12T02:37:16Z</dcterms:modified>
</cp:coreProperties>
</file>