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D88A0-FBB0-4FE8-8237-ECAA0F6F2D67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9528-8EE8-4427-AA3B-3C8CF150638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C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F   </a:t>
            </a:r>
            <a:r>
              <a:rPr lang="pt-BR" sz="1200" dirty="0" err="1" smtClean="0">
                <a:solidFill>
                  <a:schemeClr val="bg1"/>
                </a:solidFill>
              </a:rPr>
              <a:t>Fm</a:t>
            </a:r>
            <a:r>
              <a:rPr lang="pt-BR" sz="1200" dirty="0" smtClean="0">
                <a:solidFill>
                  <a:schemeClr val="bg1"/>
                </a:solidFill>
              </a:rPr>
              <a:t>        C             Em                F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Pelos prados e campinas verdejantes eu vou é senhor que me leva 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descansar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C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F  </a:t>
            </a:r>
            <a:r>
              <a:rPr lang="pt-BR" sz="1200" dirty="0" err="1" smtClean="0">
                <a:solidFill>
                  <a:schemeClr val="bg1"/>
                </a:solidFill>
              </a:rPr>
              <a:t>Fm</a:t>
            </a:r>
            <a:r>
              <a:rPr lang="pt-BR" sz="1200" dirty="0" smtClean="0">
                <a:solidFill>
                  <a:schemeClr val="bg1"/>
                </a:solidFill>
              </a:rPr>
              <a:t>       C                  Em                 F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junto a fontes de </a:t>
            </a:r>
            <a:r>
              <a:rPr lang="pt-BR" sz="1200" dirty="0" err="1" smtClean="0">
                <a:solidFill>
                  <a:schemeClr val="bg1"/>
                </a:solidFill>
              </a:rPr>
              <a:t>aguas</a:t>
            </a:r>
            <a:r>
              <a:rPr lang="pt-BR" sz="1200" dirty="0" smtClean="0">
                <a:solidFill>
                  <a:schemeClr val="bg1"/>
                </a:solidFill>
              </a:rPr>
              <a:t> puras </a:t>
            </a:r>
            <a:r>
              <a:rPr lang="pt-BR" sz="1200" dirty="0" err="1" smtClean="0">
                <a:solidFill>
                  <a:schemeClr val="bg1"/>
                </a:solidFill>
              </a:rPr>
              <a:t>repousante</a:t>
            </a:r>
            <a:r>
              <a:rPr lang="pt-BR" sz="1200" dirty="0" smtClean="0">
                <a:solidFill>
                  <a:schemeClr val="bg1"/>
                </a:solidFill>
              </a:rPr>
              <a:t> eu vou minhas forças o senhor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vai me animar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F             G           C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F                              G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TU ÉS SENHOR O MEU PASTOR POR ISSO NADA EM MINHA VIDA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FALTARÁS 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09528-8EE8-4427-AA3B-3C8CF150638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893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89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196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657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636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1046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17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389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805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85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2996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0EE1-FA02-468A-B74F-9673D77B89AD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41C1-5CCD-4853-9BB5-E9419FAE76D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989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Pelos prados e campinas verdejantes eu vou é senhor que me leva a descansar </a:t>
            </a:r>
            <a:r>
              <a:rPr lang="pt-BR" dirty="0" smtClean="0">
                <a:solidFill>
                  <a:srgbClr val="FFFF00"/>
                </a:solidFill>
              </a:rPr>
              <a:t>junto </a:t>
            </a:r>
            <a:r>
              <a:rPr lang="pt-BR" dirty="0" smtClean="0">
                <a:solidFill>
                  <a:srgbClr val="FFFF00"/>
                </a:solidFill>
              </a:rPr>
              <a:t>a fontes de aguas puras repousante eu vou minhas forças o senhor vai me animar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    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TU ÉS SENHOR O MEU PASTOR POR ISSO NADA EM MINHA VIDA FALTARÁS  (2x)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/>
            </a:r>
            <a:br>
              <a:rPr lang="pt-BR" sz="1800" dirty="0" smtClean="0">
                <a:solidFill>
                  <a:schemeClr val="bg1"/>
                </a:solidFill>
              </a:rPr>
            </a:b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3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39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Pelos prados e campinas verdejantes eu vou é senhor que me leva a descansar junto a fontes de aguas puras repousante eu vou minhas forças o senhor vai me animar       TU ÉS SENHOR O MEU PASTOR POR ISSO NADA EM MINHA VIDA FALTARÁS  (2x)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 É MEU DEUS  Intro:  C C                            Onde estão os que se levantaram pra me acusar F Onde estÃo os que se levantaram pra me derrubar    G                                                                C Me julgaram e disseram que eu não iria conseguir  G                                                       G      C  Dm C Os que se levantaram já não estão mais aqui                            G                       F                        C Eu tenho um Deus, que é o Deus do impossível                         G                      F                      C Que me deu forças e alegrou meu coraçÃo                   G                 F                  C Me levantou, e me deu o livramento                     G               F                                C       G Meus inimigos ele trouxe em minhas mãos                            C                                   F                                    Am Eu tenho um Deus, que estava comigo enquanto eu chorava                        Am                                   G               C               Dm    G E eu nem sabia o quanto ele me amava, esse é o meu Deus                           C                                           F                               Am Eu tenho um Deus, quando fui cruscificado ele esteve comigo                                   Am                              G Abriu minha sepultura me deu seu Espírito             C              Dm  F                     (Am  F   G) F Nada vai me parar, esse é o meu Deus                          (Am  F   G) esse é o Meu Deus</dc:title>
  <dc:creator>Usuário do Windows</dc:creator>
  <cp:lastModifiedBy>MARCELO</cp:lastModifiedBy>
  <cp:revision>12</cp:revision>
  <dcterms:created xsi:type="dcterms:W3CDTF">2015-03-13T01:08:10Z</dcterms:created>
  <dcterms:modified xsi:type="dcterms:W3CDTF">2018-08-18T21:55:01Z</dcterms:modified>
</cp:coreProperties>
</file>