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8AE-16E1-4843-9EE0-FB95D2ACE702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1CD6-0C9A-493F-9F7E-3C37EE9429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28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8AE-16E1-4843-9EE0-FB95D2ACE702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1CD6-0C9A-493F-9F7E-3C37EE9429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07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8AE-16E1-4843-9EE0-FB95D2ACE702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1CD6-0C9A-493F-9F7E-3C37EE9429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93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8AE-16E1-4843-9EE0-FB95D2ACE702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1CD6-0C9A-493F-9F7E-3C37EE9429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66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8AE-16E1-4843-9EE0-FB95D2ACE702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1CD6-0C9A-493F-9F7E-3C37EE9429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52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8AE-16E1-4843-9EE0-FB95D2ACE702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1CD6-0C9A-493F-9F7E-3C37EE9429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79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8AE-16E1-4843-9EE0-FB95D2ACE702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1CD6-0C9A-493F-9F7E-3C37EE9429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06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8AE-16E1-4843-9EE0-FB95D2ACE702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1CD6-0C9A-493F-9F7E-3C37EE9429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8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8AE-16E1-4843-9EE0-FB95D2ACE702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1CD6-0C9A-493F-9F7E-3C37EE9429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5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8AE-16E1-4843-9EE0-FB95D2ACE702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1CD6-0C9A-493F-9F7E-3C37EE9429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21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48AE-16E1-4843-9EE0-FB95D2ACE702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A1CD6-0C9A-493F-9F7E-3C37EE9429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85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948AE-16E1-4843-9EE0-FB95D2ACE702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A1CD6-0C9A-493F-9F7E-3C37EE9429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7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  G          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                                                 </a:t>
            </a:r>
            <a:r>
              <a:rPr lang="pt-BR" sz="2000" dirty="0" err="1" smtClean="0">
                <a:solidFill>
                  <a:schemeClr val="bg1"/>
                </a:solidFill>
              </a:rPr>
              <a:t>G</a:t>
            </a:r>
            <a:r>
              <a:rPr lang="pt-BR" sz="2000" dirty="0" smtClean="0">
                <a:solidFill>
                  <a:schemeClr val="bg1"/>
                </a:solidFill>
              </a:rPr>
              <a:t>             D        </a:t>
            </a:r>
            <a:r>
              <a:rPr lang="pt-BR" sz="2000" dirty="0" smtClean="0">
                <a:solidFill>
                  <a:schemeClr val="bg1"/>
                </a:solidFill>
              </a:rPr>
              <a:t>Em            D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Senhor meu Deus quando eu maravilhado, fico a pensar nas obras de Tuas mãos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</a:t>
            </a:r>
            <a:r>
              <a:rPr lang="pt-BR" sz="2000" dirty="0" smtClean="0">
                <a:solidFill>
                  <a:schemeClr val="bg1"/>
                </a:solidFill>
              </a:rPr>
              <a:t>        G             Em             </a:t>
            </a:r>
            <a:r>
              <a:rPr lang="pt-BR" sz="2000" dirty="0" err="1">
                <a:solidFill>
                  <a:schemeClr val="bg1"/>
                </a:solidFill>
              </a:rPr>
              <a:t>Am</a:t>
            </a:r>
            <a:r>
              <a:rPr lang="pt-BR" sz="2000" dirty="0">
                <a:solidFill>
                  <a:schemeClr val="bg1"/>
                </a:solidFill>
              </a:rPr>
              <a:t>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</a:t>
            </a:r>
            <a:r>
              <a:rPr lang="pt-BR" sz="2000" dirty="0" err="1" smtClean="0">
                <a:solidFill>
                  <a:schemeClr val="bg1"/>
                </a:solidFill>
              </a:rPr>
              <a:t>Bm</a:t>
            </a:r>
            <a:r>
              <a:rPr lang="pt-BR" sz="2000" dirty="0" smtClean="0">
                <a:solidFill>
                  <a:schemeClr val="bg1"/>
                </a:solidFill>
              </a:rPr>
              <a:t>         </a:t>
            </a:r>
            <a:r>
              <a:rPr lang="pt-BR" sz="2000" dirty="0">
                <a:solidFill>
                  <a:schemeClr val="bg1"/>
                </a:solidFill>
              </a:rPr>
              <a:t>D           </a:t>
            </a:r>
            <a:r>
              <a:rPr lang="pt-BR" sz="2000" dirty="0" smtClean="0">
                <a:solidFill>
                  <a:schemeClr val="bg1"/>
                </a:solidFill>
              </a:rPr>
              <a:t>       G </a:t>
            </a:r>
            <a:r>
              <a:rPr lang="pt-BR" sz="2000" dirty="0">
                <a:solidFill>
                  <a:schemeClr val="bg1"/>
                </a:solidFill>
              </a:rPr>
              <a:t>D7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No céu azul de estrelas pontilhado, o Teu poder mostrando a criação.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rgbClr val="FF0000"/>
                </a:solidFill>
              </a:rPr>
              <a:t>            </a:t>
            </a:r>
            <a:r>
              <a:rPr lang="pt-BR" sz="2000" dirty="0" smtClean="0">
                <a:solidFill>
                  <a:srgbClr val="FF0000"/>
                </a:solidFill>
              </a:rPr>
              <a:t>        G         C9                    </a:t>
            </a:r>
            <a:r>
              <a:rPr lang="pt-BR" sz="2000" dirty="0" err="1">
                <a:solidFill>
                  <a:srgbClr val="FF0000"/>
                </a:solidFill>
              </a:rPr>
              <a:t>Bm</a:t>
            </a:r>
            <a:r>
              <a:rPr lang="pt-BR" sz="2000" dirty="0">
                <a:solidFill>
                  <a:srgbClr val="FF0000"/>
                </a:solidFill>
              </a:rPr>
              <a:t> Em         </a:t>
            </a:r>
            <a:r>
              <a:rPr lang="pt-BR" sz="2000" dirty="0" smtClean="0">
                <a:solidFill>
                  <a:srgbClr val="FF0000"/>
                </a:solidFill>
              </a:rPr>
              <a:t>               </a:t>
            </a:r>
            <a:r>
              <a:rPr lang="pt-BR" sz="2000" dirty="0" err="1">
                <a:solidFill>
                  <a:srgbClr val="FF0000"/>
                </a:solidFill>
              </a:rPr>
              <a:t>Am</a:t>
            </a:r>
            <a:r>
              <a:rPr lang="pt-BR" sz="2000" dirty="0">
                <a:solidFill>
                  <a:srgbClr val="FF0000"/>
                </a:solidFill>
              </a:rPr>
              <a:t> D                 </a:t>
            </a:r>
            <a:r>
              <a:rPr lang="pt-BR" sz="2000" dirty="0" smtClean="0">
                <a:solidFill>
                  <a:srgbClr val="FF0000"/>
                </a:solidFill>
              </a:rPr>
              <a:t>           G    D7</a:t>
            </a:r>
            <a:r>
              <a:rPr lang="pt-BR" sz="2000" dirty="0">
                <a:solidFill>
                  <a:srgbClr val="FF0000"/>
                </a:solidFill>
              </a:rPr>
              <a:t/>
            </a:r>
            <a:br>
              <a:rPr lang="pt-BR" sz="2000" dirty="0">
                <a:solidFill>
                  <a:srgbClr val="FF0000"/>
                </a:solidFill>
              </a:rPr>
            </a:br>
            <a:r>
              <a:rPr lang="pt-BR" sz="2000" dirty="0">
                <a:solidFill>
                  <a:srgbClr val="FF0000"/>
                </a:solidFill>
              </a:rPr>
              <a:t>Então </a:t>
            </a:r>
            <a:r>
              <a:rPr lang="pt-BR" sz="2000" dirty="0" err="1">
                <a:solidFill>
                  <a:srgbClr val="FF0000"/>
                </a:solidFill>
              </a:rPr>
              <a:t>minh'alma</a:t>
            </a:r>
            <a:r>
              <a:rPr lang="pt-BR" sz="2000" dirty="0">
                <a:solidFill>
                  <a:srgbClr val="FF0000"/>
                </a:solidFill>
              </a:rPr>
              <a:t> canta a Ti Senhor!  Quão grande és Tu!  Quão grande és Tu!</a:t>
            </a:r>
            <a:br>
              <a:rPr lang="pt-BR" sz="2000" dirty="0">
                <a:solidFill>
                  <a:srgbClr val="FF0000"/>
                </a:solidFill>
              </a:rPr>
            </a:br>
            <a:r>
              <a:rPr lang="pt-BR" sz="2000" dirty="0">
                <a:solidFill>
                  <a:srgbClr val="FF0000"/>
                </a:solidFill>
              </a:rPr>
              <a:t>            </a:t>
            </a:r>
            <a:r>
              <a:rPr lang="pt-BR" sz="2000" dirty="0" smtClean="0">
                <a:solidFill>
                  <a:srgbClr val="FF0000"/>
                </a:solidFill>
              </a:rPr>
              <a:t>        G        </a:t>
            </a:r>
            <a:r>
              <a:rPr lang="pt-BR" sz="2000" dirty="0" err="1">
                <a:solidFill>
                  <a:srgbClr val="FF0000"/>
                </a:solidFill>
              </a:rPr>
              <a:t>Am</a:t>
            </a:r>
            <a:r>
              <a:rPr lang="pt-BR" sz="2000" dirty="0">
                <a:solidFill>
                  <a:srgbClr val="FF0000"/>
                </a:solidFill>
              </a:rPr>
              <a:t>      </a:t>
            </a:r>
            <a:r>
              <a:rPr lang="pt-BR" sz="2000" dirty="0" smtClean="0">
                <a:solidFill>
                  <a:srgbClr val="FF0000"/>
                </a:solidFill>
              </a:rPr>
              <a:t>             </a:t>
            </a:r>
            <a:r>
              <a:rPr lang="pt-BR" sz="2000" dirty="0" err="1">
                <a:solidFill>
                  <a:srgbClr val="FF0000"/>
                </a:solidFill>
              </a:rPr>
              <a:t>Bm</a:t>
            </a:r>
            <a:r>
              <a:rPr lang="pt-BR" sz="2000" dirty="0">
                <a:solidFill>
                  <a:srgbClr val="FF0000"/>
                </a:solidFill>
              </a:rPr>
              <a:t>  </a:t>
            </a:r>
            <a:r>
              <a:rPr lang="pt-BR" sz="2000" dirty="0" smtClean="0">
                <a:solidFill>
                  <a:srgbClr val="FF0000"/>
                </a:solidFill>
              </a:rPr>
              <a:t>   Em                            F     D               D7           G   D7</a:t>
            </a:r>
            <a:r>
              <a:rPr lang="pt-BR" sz="2000" dirty="0">
                <a:solidFill>
                  <a:srgbClr val="FF0000"/>
                </a:solidFill>
              </a:rPr>
              <a:t/>
            </a:r>
            <a:br>
              <a:rPr lang="pt-BR" sz="2000" dirty="0">
                <a:solidFill>
                  <a:srgbClr val="FF0000"/>
                </a:solidFill>
              </a:rPr>
            </a:br>
            <a:r>
              <a:rPr lang="pt-BR" sz="2000" dirty="0">
                <a:solidFill>
                  <a:srgbClr val="FF0000"/>
                </a:solidFill>
              </a:rPr>
              <a:t>Então </a:t>
            </a:r>
            <a:r>
              <a:rPr lang="pt-BR" sz="2000" dirty="0" err="1">
                <a:solidFill>
                  <a:srgbClr val="FF0000"/>
                </a:solidFill>
              </a:rPr>
              <a:t>minh'alma</a:t>
            </a:r>
            <a:r>
              <a:rPr lang="pt-BR" sz="2000" dirty="0">
                <a:solidFill>
                  <a:srgbClr val="FF0000"/>
                </a:solidFill>
              </a:rPr>
              <a:t> canta a Ti Senhor!        Quão grande és Tu!      Quão grande és Tu!</a:t>
            </a:r>
            <a:br>
              <a:rPr lang="pt-BR" sz="2000" dirty="0">
                <a:solidFill>
                  <a:srgbClr val="FF0000"/>
                </a:solidFill>
              </a:rPr>
            </a:br>
            <a:r>
              <a:rPr lang="pt-BR" sz="2000" dirty="0">
                <a:solidFill>
                  <a:srgbClr val="FF0000"/>
                </a:solidFill>
              </a:rPr>
              <a:t/>
            </a:r>
            <a:br>
              <a:rPr lang="pt-BR" sz="2000" dirty="0">
                <a:solidFill>
                  <a:srgbClr val="FF0000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G                                                        </a:t>
            </a:r>
            <a:r>
              <a:rPr lang="pt-BR" sz="2000" dirty="0" err="1">
                <a:solidFill>
                  <a:schemeClr val="bg1"/>
                </a:solidFill>
              </a:rPr>
              <a:t>G</a:t>
            </a:r>
            <a:r>
              <a:rPr lang="pt-BR" sz="2000" dirty="0">
                <a:solidFill>
                  <a:schemeClr val="bg1"/>
                </a:solidFill>
              </a:rPr>
              <a:t>      </a:t>
            </a:r>
            <a:r>
              <a:rPr lang="pt-BR" sz="2000" dirty="0" smtClean="0">
                <a:solidFill>
                  <a:schemeClr val="bg1"/>
                </a:solidFill>
              </a:rPr>
              <a:t>   D      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 </a:t>
            </a:r>
            <a:r>
              <a:rPr lang="pt-BR" sz="2000" dirty="0" smtClean="0">
                <a:solidFill>
                  <a:schemeClr val="bg1"/>
                </a:solidFill>
              </a:rPr>
              <a:t>Em         D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Quando a vagar nas matas e florestas, o passaredo alegre ouço a cantar.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</a:t>
            </a:r>
            <a:r>
              <a:rPr lang="pt-BR" sz="2000" dirty="0">
                <a:solidFill>
                  <a:schemeClr val="bg1"/>
                </a:solidFill>
              </a:rPr>
              <a:t>G      </a:t>
            </a:r>
            <a:r>
              <a:rPr lang="pt-BR" sz="2000" dirty="0" smtClean="0">
                <a:solidFill>
                  <a:schemeClr val="bg1"/>
                </a:solidFill>
              </a:rPr>
              <a:t>    Em           </a:t>
            </a:r>
            <a:r>
              <a:rPr lang="pt-BR" sz="2000" dirty="0" err="1">
                <a:solidFill>
                  <a:schemeClr val="bg1"/>
                </a:solidFill>
              </a:rPr>
              <a:t>Am</a:t>
            </a:r>
            <a:r>
              <a:rPr lang="pt-BR" sz="2000" dirty="0">
                <a:solidFill>
                  <a:schemeClr val="bg1"/>
                </a:solidFill>
              </a:rPr>
              <a:t>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</a:t>
            </a:r>
            <a:r>
              <a:rPr lang="pt-BR" sz="2000" dirty="0" err="1">
                <a:solidFill>
                  <a:schemeClr val="bg1"/>
                </a:solidFill>
              </a:rPr>
              <a:t>Bm</a:t>
            </a:r>
            <a:r>
              <a:rPr lang="pt-BR" sz="2000" dirty="0">
                <a:solidFill>
                  <a:schemeClr val="bg1"/>
                </a:solidFill>
              </a:rPr>
              <a:t>       </a:t>
            </a:r>
            <a:r>
              <a:rPr lang="pt-BR" sz="2000" dirty="0" smtClean="0">
                <a:solidFill>
                  <a:schemeClr val="bg1"/>
                </a:solidFill>
              </a:rPr>
              <a:t>    </a:t>
            </a:r>
            <a:r>
              <a:rPr lang="pt-BR" sz="2000" dirty="0">
                <a:solidFill>
                  <a:schemeClr val="bg1"/>
                </a:solidFill>
              </a:rPr>
              <a:t>D           </a:t>
            </a:r>
            <a:r>
              <a:rPr lang="pt-BR" sz="2000" dirty="0" smtClean="0">
                <a:solidFill>
                  <a:schemeClr val="bg1"/>
                </a:solidFill>
              </a:rPr>
              <a:t>       G    </a:t>
            </a:r>
            <a:r>
              <a:rPr lang="pt-BR" sz="2000" dirty="0">
                <a:solidFill>
                  <a:schemeClr val="bg1"/>
                </a:solidFill>
              </a:rPr>
              <a:t>D7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Olhando os montes, vales e florestas. O Teu poder mostrando a criação.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    G                                                                    </a:t>
            </a:r>
            <a:r>
              <a:rPr lang="pt-BR" sz="2000" dirty="0" err="1" smtClean="0">
                <a:solidFill>
                  <a:schemeClr val="bg1"/>
                </a:solidFill>
              </a:rPr>
              <a:t>G</a:t>
            </a:r>
            <a:r>
              <a:rPr lang="pt-BR" sz="2000" dirty="0" smtClean="0">
                <a:solidFill>
                  <a:schemeClr val="bg1"/>
                </a:solidFill>
              </a:rPr>
              <a:t>                 </a:t>
            </a:r>
            <a:r>
              <a:rPr lang="pt-BR" sz="2000" smtClean="0">
                <a:solidFill>
                  <a:schemeClr val="bg1"/>
                </a:solidFill>
              </a:rPr>
              <a:t>D        </a:t>
            </a:r>
            <a:r>
              <a:rPr lang="pt-BR" sz="2000" smtClean="0">
                <a:solidFill>
                  <a:schemeClr val="bg1"/>
                </a:solidFill>
              </a:rPr>
              <a:t>Em        D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Quando eu medito em seu amor tão grande. Teu filho dando ao mundo pra salvar.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</a:t>
            </a:r>
            <a:r>
              <a:rPr lang="pt-BR" sz="2000" dirty="0" smtClean="0">
                <a:solidFill>
                  <a:schemeClr val="bg1"/>
                </a:solidFill>
              </a:rPr>
              <a:t>          G                    Em           </a:t>
            </a:r>
            <a:r>
              <a:rPr lang="pt-BR" sz="2000" dirty="0" err="1" smtClean="0">
                <a:solidFill>
                  <a:schemeClr val="bg1"/>
                </a:solidFill>
              </a:rPr>
              <a:t>Am</a:t>
            </a:r>
            <a:r>
              <a:rPr lang="pt-BR" sz="2000" dirty="0" smtClean="0">
                <a:solidFill>
                  <a:schemeClr val="bg1"/>
                </a:solidFill>
              </a:rPr>
              <a:t>                </a:t>
            </a:r>
            <a:r>
              <a:rPr lang="pt-BR" sz="2000" dirty="0" err="1" smtClean="0">
                <a:solidFill>
                  <a:schemeClr val="bg1"/>
                </a:solidFill>
              </a:rPr>
              <a:t>Bm</a:t>
            </a:r>
            <a:r>
              <a:rPr lang="pt-BR" sz="2000" dirty="0" smtClean="0">
                <a:solidFill>
                  <a:schemeClr val="bg1"/>
                </a:solidFill>
              </a:rPr>
              <a:t>                     D              G   D7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Na cruz vertendo o seu precioso sangue. </a:t>
            </a:r>
            <a:r>
              <a:rPr lang="pt-BR" sz="2000" dirty="0" err="1">
                <a:solidFill>
                  <a:schemeClr val="bg1"/>
                </a:solidFill>
              </a:rPr>
              <a:t>Minh'alma</a:t>
            </a:r>
            <a:r>
              <a:rPr lang="pt-BR" sz="2000" dirty="0">
                <a:solidFill>
                  <a:schemeClr val="bg1"/>
                </a:solidFill>
              </a:rPr>
              <a:t> pode assim purificar.</a:t>
            </a:r>
          </a:p>
        </p:txBody>
      </p:sp>
    </p:spTree>
    <p:extLst>
      <p:ext uri="{BB962C8B-B14F-4D97-AF65-F5344CB8AC3E}">
        <p14:creationId xmlns:p14="http://schemas.microsoft.com/office/powerpoint/2010/main" val="27017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       G                                                                                   G             D        Em            D Senhor meu Deus quando eu maravilhado, fico a pensar nas obras de Tuas mãos                  G             Em             Am                       Bm         D                  G D7 No céu azul de estrelas pontilhado, o Teu poder mostrando a criação.                      G         C9                    Bm Em                        Am D                            G    D7 Então minh'alma canta a Ti Senhor!  Quão grande és Tu!  Quão grande és Tu!                     G        Am                   Bm     Em                            F     D               D7           G   D7 Então minh'alma canta a Ti Senhor!        Quão grande és Tu!      Quão grande és Tu!                          G                                                        G         D             Em         D Quando a vagar nas matas e florestas, o passaredo alegre ouço a cantar.                          G          Em           Am                       Bm           D                  G    D7 Olhando os montes, vales e florestas. O Teu poder mostrando a criação.                                      G                                                                    G                 D        Em        D Quando eu medito em seu amor tão grande. Teu filho dando ao mundo pra salvar.                      G                    Em           Am                Bm                     D              G   D7 Na cruz vertendo o seu precioso sangue. Minh'alma pode assim purificar.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G                                                                                   G             D                        Em    D Senhor meu Deus quando eu maravilhado, fico a pensar nas obras de Tuas mãos                  G             Em             Am                       Bm         D                  G D7 No céu azul de estrelas pontilhado, o Teu poder mostrando a criação.                      G         C9                    Bm Em                        Am D                            G    D7 Então minh'alma canta a Ti Senhor!  Quão grande és Tu!  Quão grande és Tu!                     G        Am                   Bm     Em                            F     D               D7           G   D7 Então minh'alma canta a Ti Senhor!        Quão grande és Tu!      Quão grande és Tu!                          G                                                        G         D                        Em   D Quando a vagar nas matas e florestas, o passaredo alegre ouço a cantar.                          G          Em           Am                       Bm           D                  G    D7 Olhando os montes, vales e florestas. O Teu poder mostrando a criação.                                      G                                                                    G                 D                     Em   D Quando eu medito em seu amor tão grande. Teu filho dando ao mundo pra salvar.                      G                    Em           Am                Bm                     D              G   D7 Na cruz vertendo o seu precioso sangue. Minh'alma pode assim purificar.</dc:title>
  <dc:creator>Usuário do Windows</dc:creator>
  <cp:lastModifiedBy>Usuário do Windows</cp:lastModifiedBy>
  <cp:revision>2</cp:revision>
  <dcterms:created xsi:type="dcterms:W3CDTF">2015-03-13T01:55:59Z</dcterms:created>
  <dcterms:modified xsi:type="dcterms:W3CDTF">2015-03-15T00:03:47Z</dcterms:modified>
</cp:coreProperties>
</file>