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8220-A8D0-4996-906F-2667D4DB491B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521-17D3-444E-916A-CD7650D0B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35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8220-A8D0-4996-906F-2667D4DB491B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521-17D3-444E-916A-CD7650D0B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8220-A8D0-4996-906F-2667D4DB491B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521-17D3-444E-916A-CD7650D0B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08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8220-A8D0-4996-906F-2667D4DB491B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521-17D3-444E-916A-CD7650D0B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034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8220-A8D0-4996-906F-2667D4DB491B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521-17D3-444E-916A-CD7650D0B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9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8220-A8D0-4996-906F-2667D4DB491B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521-17D3-444E-916A-CD7650D0B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08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8220-A8D0-4996-906F-2667D4DB491B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521-17D3-444E-916A-CD7650D0B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15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8220-A8D0-4996-906F-2667D4DB491B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521-17D3-444E-916A-CD7650D0B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6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8220-A8D0-4996-906F-2667D4DB491B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521-17D3-444E-916A-CD7650D0B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3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8220-A8D0-4996-906F-2667D4DB491B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521-17D3-444E-916A-CD7650D0B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99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F8220-A8D0-4996-906F-2667D4DB491B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3521-17D3-444E-916A-CD7650D0B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34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8220-A8D0-4996-906F-2667D4DB491B}" type="datetimeFigureOut">
              <a:rPr lang="pt-BR" smtClean="0"/>
              <a:t>25/04/2015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3521-17D3-444E-916A-CD7650D0BA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23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-3123"/>
            <a:ext cx="9323512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bg1"/>
                </a:solidFill>
              </a:rPr>
              <a:t>     G                     Em                       C                              D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  <a:latin typeface="Arial Black" pitchFamily="34" charset="0"/>
              </a:rPr>
              <a:t>Quero te dar a paz do meu senhor com</a:t>
            </a:r>
            <a:r>
              <a:rPr lang="pt-BR" sz="2400" dirty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pt-BR" sz="2400" dirty="0" smtClean="0">
                <a:solidFill>
                  <a:schemeClr val="bg1"/>
                </a:solidFill>
                <a:latin typeface="Arial Black" pitchFamily="34" charset="0"/>
              </a:rPr>
              <a:t> muito amor</a:t>
            </a: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      G                                        Em           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na flor vejo manifestar o poder da criação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                 C                                                                D</a:t>
            </a: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 nos teus lábios vejo esta um sorriso de um irmão</a:t>
            </a:r>
            <a:r>
              <a:rPr lang="pt-BR" sz="4000" dirty="0" smtClean="0">
                <a:solidFill>
                  <a:schemeClr val="bg1"/>
                </a:solidFill>
              </a:rPr>
              <a:t> </a:t>
            </a:r>
            <a:r>
              <a:rPr lang="pt-BR" sz="4000" smtClean="0">
                <a:solidFill>
                  <a:schemeClr val="bg1"/>
                </a:solidFill>
              </a:rPr>
              <a:t/>
            </a:r>
            <a:br>
              <a:rPr lang="pt-BR" sz="4000" smtClean="0">
                <a:solidFill>
                  <a:schemeClr val="bg1"/>
                </a:solidFill>
              </a:rPr>
            </a:br>
            <a:r>
              <a:rPr lang="pt-BR" sz="4000" smtClean="0">
                <a:solidFill>
                  <a:schemeClr val="bg1"/>
                </a:solidFill>
              </a:rPr>
              <a:t/>
            </a:r>
            <a:br>
              <a:rPr lang="pt-BR" sz="4000" smtClean="0">
                <a:solidFill>
                  <a:schemeClr val="bg1"/>
                </a:solidFill>
              </a:rPr>
            </a:br>
            <a:r>
              <a:rPr lang="pt-BR" sz="4000" smtClean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G                                            Em                                  C                   </a:t>
            </a:r>
            <a:r>
              <a:rPr lang="pt-BR" sz="4000" dirty="0">
                <a:solidFill>
                  <a:schemeClr val="bg1"/>
                </a:solidFill>
              </a:rPr>
              <a:t/>
            </a:r>
            <a:br>
              <a:rPr lang="pt-BR" sz="4000" dirty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  <a:latin typeface="+mn-lt"/>
              </a:rPr>
              <a:t>toda vez que te abraço e aperto a sua mão sinto forte o poder do </a:t>
            </a:r>
            <a:r>
              <a:rPr lang="pt-BR" sz="2400" smtClean="0">
                <a:solidFill>
                  <a:schemeClr val="bg1"/>
                </a:solidFill>
                <a:latin typeface="+mn-lt"/>
              </a:rPr>
              <a:t>amor </a:t>
            </a:r>
            <a:br>
              <a:rPr lang="pt-BR" sz="2400" smtClean="0">
                <a:solidFill>
                  <a:schemeClr val="bg1"/>
                </a:solidFill>
                <a:latin typeface="+mn-lt"/>
              </a:rPr>
            </a:br>
            <a:r>
              <a:rPr lang="pt-BR" sz="2400" smtClean="0">
                <a:solidFill>
                  <a:schemeClr val="bg1"/>
                </a:solidFill>
                <a:latin typeface="+mn-lt"/>
              </a:rPr>
              <a:t>                                    D</a:t>
            </a:r>
            <a:r>
              <a:rPr lang="pt-BR" sz="2400">
                <a:solidFill>
                  <a:schemeClr val="bg1"/>
                </a:solidFill>
                <a:latin typeface="+mn-lt"/>
              </a:rPr>
              <a:t/>
            </a:r>
            <a:br>
              <a:rPr lang="pt-BR" sz="2400">
                <a:solidFill>
                  <a:schemeClr val="bg1"/>
                </a:solidFill>
                <a:latin typeface="+mn-lt"/>
              </a:rPr>
            </a:br>
            <a:r>
              <a:rPr lang="pt-BR" sz="2400" smtClean="0">
                <a:solidFill>
                  <a:schemeClr val="bg1"/>
                </a:solidFill>
                <a:latin typeface="+mn-lt"/>
              </a:rPr>
              <a:t>dentro </a:t>
            </a:r>
            <a:r>
              <a:rPr lang="pt-BR" sz="2400" dirty="0" smtClean="0">
                <a:solidFill>
                  <a:schemeClr val="bg1"/>
                </a:solidFill>
                <a:latin typeface="+mn-lt"/>
              </a:rPr>
              <a:t>do </a:t>
            </a:r>
            <a:r>
              <a:rPr lang="pt-BR" sz="2400" smtClean="0">
                <a:solidFill>
                  <a:schemeClr val="bg1"/>
                </a:solidFill>
                <a:latin typeface="+mn-lt"/>
              </a:rPr>
              <a:t>seu coração</a:t>
            </a:r>
            <a:r>
              <a:rPr lang="pt-BR" sz="4000" smtClean="0">
                <a:solidFill>
                  <a:schemeClr val="bg1"/>
                </a:solidFill>
              </a:rPr>
              <a:t> </a:t>
            </a:r>
            <a:endParaRPr lang="pt-BR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631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15</TotalTime>
  <Words>5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Tema1</vt:lpstr>
      <vt:lpstr>     G                     Em                       C                              D Quero te dar a paz do meu senhor com  muito amor          G                                        Em            na flor vejo manifestar o poder da criação                   C                                                                D  nos teus lábios vejo esta um sorriso de um irmão    G                                            Em                                  C                    toda vez que te abraço e aperto a sua mão sinto forte o poder do amor                                      D dentro do seu coração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                     Em                       C                              D Quero te dar a paz do meu senhor com  muito amor          G                                        Em            na flor vejo manifestar o poder da criação                   C                                                                D  nos teus lábios vejo esta um sorriso de um irmão</dc:title>
  <dc:creator>Usuário do Windows</dc:creator>
  <cp:lastModifiedBy>Usuário do Windows</cp:lastModifiedBy>
  <cp:revision>2</cp:revision>
  <dcterms:created xsi:type="dcterms:W3CDTF">2015-04-26T01:19:28Z</dcterms:created>
  <dcterms:modified xsi:type="dcterms:W3CDTF">2015-04-26T01:34:45Z</dcterms:modified>
</cp:coreProperties>
</file>