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4296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8D9DB-5EE9-440F-AAA9-BB5451E12D37}" type="datetimeFigureOut">
              <a:rPr lang="pt-BR" smtClean="0"/>
              <a:t>12/06/2019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8CBCF-A63B-4F10-9CB8-452A2B372A3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 E                         A   B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Conversando com dois anjos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E                     A   B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Que desceram lá do céu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E                    A         B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Comecei a perguntar então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E                   A   B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Se comigo eles andavam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C#m                     B            C#m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Responderam: “Quase sempre sim,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F#m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E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Só num momento te deixamos.”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C#m             B       C#m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E preocupado imaginei assim: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F#m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    E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É quando entra o pecado em mim.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E                           A    B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Os dois olharam em meus olhos,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E                    A            B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Responderam dizendo que não.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E                      A   B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Com um sorriso em teus lábios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E                        A      B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Revelaram ao meu coração: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C#m             B        C#m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“Se souberes receber Jesus,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F#m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E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Do seu peito surge uma luz.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C#m                 B      C#m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E nesta luz vamos ficar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F#m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smtClean="0">
                <a:solidFill>
                  <a:schemeClr val="bg1"/>
                </a:solidFill>
              </a:rPr>
              <a:t>       E         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Todos os anjos a cantar.” 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        E A B       E  A    F#m   B 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    GLÓRIA, GLÓRIA, GLÓRIA. </a:t>
            </a:r>
            <a:br>
              <a:rPr lang="pt-BR" sz="1200" smtClean="0">
                <a:solidFill>
                  <a:schemeClr val="bg1"/>
                </a:solidFill>
              </a:rPr>
            </a:b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C8CBCF-A63B-4F10-9CB8-452A2B372A37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59EC-D8ED-451C-B05D-0256D38A15EC}" type="datetimeFigureOut">
              <a:rPr lang="pt-BR" smtClean="0"/>
              <a:pPr/>
              <a:t>12/06/2019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E5F-E8F1-46CA-AEBF-4F7192562E5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53313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59EC-D8ED-451C-B05D-0256D38A15EC}" type="datetimeFigureOut">
              <a:rPr lang="pt-BR" smtClean="0"/>
              <a:pPr/>
              <a:t>12/06/2019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E5F-E8F1-46CA-AEBF-4F7192562E5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7041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59EC-D8ED-451C-B05D-0256D38A15EC}" type="datetimeFigureOut">
              <a:rPr lang="pt-BR" smtClean="0"/>
              <a:pPr/>
              <a:t>12/06/2019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E5F-E8F1-46CA-AEBF-4F7192562E5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6235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59EC-D8ED-451C-B05D-0256D38A15EC}" type="datetimeFigureOut">
              <a:rPr lang="pt-BR" smtClean="0"/>
              <a:pPr/>
              <a:t>12/06/2019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E5F-E8F1-46CA-AEBF-4F7192562E5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0711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59EC-D8ED-451C-B05D-0256D38A15EC}" type="datetimeFigureOut">
              <a:rPr lang="pt-BR" smtClean="0"/>
              <a:pPr/>
              <a:t>12/06/2019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E5F-E8F1-46CA-AEBF-4F7192562E5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84823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59EC-D8ED-451C-B05D-0256D38A15EC}" type="datetimeFigureOut">
              <a:rPr lang="pt-BR" smtClean="0"/>
              <a:pPr/>
              <a:t>12/06/2019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E5F-E8F1-46CA-AEBF-4F7192562E5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7534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59EC-D8ED-451C-B05D-0256D38A15EC}" type="datetimeFigureOut">
              <a:rPr lang="pt-BR" smtClean="0"/>
              <a:pPr/>
              <a:t>12/06/2019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E5F-E8F1-46CA-AEBF-4F7192562E5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0344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59EC-D8ED-451C-B05D-0256D38A15EC}" type="datetimeFigureOut">
              <a:rPr lang="pt-BR" smtClean="0"/>
              <a:pPr/>
              <a:t>12/06/2019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E5F-E8F1-46CA-AEBF-4F7192562E5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64767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59EC-D8ED-451C-B05D-0256D38A15EC}" type="datetimeFigureOut">
              <a:rPr lang="pt-BR" smtClean="0"/>
              <a:pPr/>
              <a:t>12/06/2019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E5F-E8F1-46CA-AEBF-4F7192562E5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213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59EC-D8ED-451C-B05D-0256D38A15EC}" type="datetimeFigureOut">
              <a:rPr lang="pt-BR" smtClean="0"/>
              <a:pPr/>
              <a:t>12/06/2019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E5F-E8F1-46CA-AEBF-4F7192562E5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656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59EC-D8ED-451C-B05D-0256D38A15EC}" type="datetimeFigureOut">
              <a:rPr lang="pt-BR" smtClean="0"/>
              <a:pPr/>
              <a:t>12/06/2019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8FE5F-E8F1-46CA-AEBF-4F7192562E5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0120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F59EC-D8ED-451C-B05D-0256D38A15EC}" type="datetimeFigureOut">
              <a:rPr lang="pt-BR" smtClean="0"/>
              <a:pPr/>
              <a:t>12/06/2019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8FE5F-E8F1-46CA-AEBF-4F7192562E5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17305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 numCol="1">
            <a:noAutofit/>
          </a:bodyPr>
          <a:lstStyle/>
          <a:p>
            <a:pPr algn="l"/>
            <a:r>
              <a:rPr lang="pt-BR" sz="2800" dirty="0" smtClean="0">
                <a:solidFill>
                  <a:srgbClr val="FFFF00"/>
                </a:solidFill>
              </a:rPr>
              <a:t/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Conversando </a:t>
            </a:r>
            <a:r>
              <a:rPr lang="pt-BR" sz="2800" dirty="0" smtClean="0">
                <a:solidFill>
                  <a:srgbClr val="FFFF00"/>
                </a:solidFill>
              </a:rPr>
              <a:t>com dois anjos </a:t>
            </a:r>
            <a:r>
              <a:rPr lang="pt-BR" sz="2800" dirty="0" smtClean="0">
                <a:solidFill>
                  <a:srgbClr val="FFFF00"/>
                </a:solidFill>
              </a:rPr>
              <a:t> Que </a:t>
            </a:r>
            <a:r>
              <a:rPr lang="pt-BR" sz="2800" dirty="0" smtClean="0">
                <a:solidFill>
                  <a:srgbClr val="FFFF00"/>
                </a:solidFill>
              </a:rPr>
              <a:t>desceram lá do céu </a:t>
            </a:r>
            <a:r>
              <a:rPr lang="pt-BR" sz="2800" dirty="0" smtClean="0">
                <a:solidFill>
                  <a:srgbClr val="FFFF00"/>
                </a:solidFill>
              </a:rPr>
              <a:t>Comecei </a:t>
            </a:r>
            <a:r>
              <a:rPr lang="pt-BR" sz="2800" dirty="0" smtClean="0">
                <a:solidFill>
                  <a:srgbClr val="FFFF00"/>
                </a:solidFill>
              </a:rPr>
              <a:t>a perguntar então </a:t>
            </a:r>
            <a:r>
              <a:rPr lang="pt-BR" sz="2800" dirty="0" smtClean="0">
                <a:solidFill>
                  <a:srgbClr val="FFFF00"/>
                </a:solidFill>
              </a:rPr>
              <a:t>Se </a:t>
            </a:r>
            <a:r>
              <a:rPr lang="pt-BR" sz="2800" dirty="0" smtClean="0">
                <a:solidFill>
                  <a:srgbClr val="FFFF00"/>
                </a:solidFill>
              </a:rPr>
              <a:t>comigo eles andavam 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 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  </a:t>
            </a:r>
            <a:r>
              <a:rPr lang="pt-BR" sz="2800" dirty="0" smtClean="0">
                <a:solidFill>
                  <a:srgbClr val="FFFF00"/>
                </a:solidFill>
              </a:rPr>
              <a:t>Responderam: “Quase sempre sim, </a:t>
            </a:r>
            <a:r>
              <a:rPr lang="pt-BR" sz="2800" dirty="0" smtClean="0">
                <a:solidFill>
                  <a:srgbClr val="FFFF00"/>
                </a:solidFill>
              </a:rPr>
              <a:t> </a:t>
            </a:r>
            <a:r>
              <a:rPr lang="pt-BR" sz="2800" dirty="0" smtClean="0">
                <a:solidFill>
                  <a:srgbClr val="FFFF00"/>
                </a:solidFill>
              </a:rPr>
              <a:t>Só </a:t>
            </a:r>
            <a:r>
              <a:rPr lang="pt-BR" sz="2800" dirty="0" smtClean="0">
                <a:solidFill>
                  <a:srgbClr val="FFFF00"/>
                </a:solidFill>
              </a:rPr>
              <a:t>num momento te deixamos.” </a:t>
            </a:r>
            <a:r>
              <a:rPr lang="pt-BR" sz="2800" dirty="0" smtClean="0">
                <a:solidFill>
                  <a:srgbClr val="FFFF00"/>
                </a:solidFill>
              </a:rPr>
              <a:t>  </a:t>
            </a:r>
            <a:r>
              <a:rPr lang="pt-BR" sz="2800" dirty="0" smtClean="0">
                <a:solidFill>
                  <a:srgbClr val="FFFF00"/>
                </a:solidFill>
              </a:rPr>
              <a:t>E preocupado imaginei assim: </a:t>
            </a:r>
            <a:r>
              <a:rPr lang="pt-BR" sz="2800" dirty="0" smtClean="0">
                <a:solidFill>
                  <a:srgbClr val="FFFF00"/>
                </a:solidFill>
              </a:rPr>
              <a:t>  </a:t>
            </a:r>
            <a:r>
              <a:rPr lang="pt-BR" sz="2800" dirty="0" smtClean="0">
                <a:solidFill>
                  <a:srgbClr val="FFFF00"/>
                </a:solidFill>
              </a:rPr>
              <a:t>É quando entra o pecado em mim. 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 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  </a:t>
            </a:r>
            <a:r>
              <a:rPr lang="pt-BR" sz="2800" dirty="0" smtClean="0">
                <a:solidFill>
                  <a:srgbClr val="FFFF00"/>
                </a:solidFill>
              </a:rPr>
              <a:t>Os dois olharam em meus olhos, </a:t>
            </a:r>
            <a:r>
              <a:rPr lang="pt-BR" sz="2800" dirty="0" smtClean="0">
                <a:solidFill>
                  <a:srgbClr val="FFFF00"/>
                </a:solidFill>
              </a:rPr>
              <a:t>Responderam </a:t>
            </a:r>
            <a:r>
              <a:rPr lang="pt-BR" sz="2800" dirty="0" smtClean="0">
                <a:solidFill>
                  <a:srgbClr val="FFFF00"/>
                </a:solidFill>
              </a:rPr>
              <a:t>dizendo que não. </a:t>
            </a:r>
            <a:r>
              <a:rPr lang="pt-BR" sz="2800" dirty="0" smtClean="0">
                <a:solidFill>
                  <a:srgbClr val="FFFF00"/>
                </a:solidFill>
              </a:rPr>
              <a:t>  </a:t>
            </a:r>
            <a:r>
              <a:rPr lang="pt-BR" sz="2800" dirty="0" smtClean="0">
                <a:solidFill>
                  <a:srgbClr val="FFFF00"/>
                </a:solidFill>
              </a:rPr>
              <a:t>Com um sorriso em teus lábios </a:t>
            </a:r>
            <a:r>
              <a:rPr lang="pt-BR" sz="2800" dirty="0" smtClean="0">
                <a:solidFill>
                  <a:srgbClr val="FFFF00"/>
                </a:solidFill>
              </a:rPr>
              <a:t>  </a:t>
            </a:r>
            <a:r>
              <a:rPr lang="pt-BR" sz="2800" dirty="0" smtClean="0">
                <a:solidFill>
                  <a:srgbClr val="FFFF00"/>
                </a:solidFill>
              </a:rPr>
              <a:t>Revelaram ao meu coração: 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 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  </a:t>
            </a:r>
            <a:r>
              <a:rPr lang="pt-BR" sz="2800" dirty="0" smtClean="0">
                <a:solidFill>
                  <a:srgbClr val="FFFF00"/>
                </a:solidFill>
              </a:rPr>
              <a:t>“Se souberes receber Jesus, </a:t>
            </a:r>
            <a:r>
              <a:rPr lang="pt-BR" sz="2800" dirty="0" smtClean="0">
                <a:solidFill>
                  <a:srgbClr val="FFFF00"/>
                </a:solidFill>
              </a:rPr>
              <a:t> </a:t>
            </a:r>
            <a:r>
              <a:rPr lang="pt-BR" sz="2800" dirty="0" smtClean="0">
                <a:solidFill>
                  <a:srgbClr val="FFFF00"/>
                </a:solidFill>
              </a:rPr>
              <a:t>Do </a:t>
            </a:r>
            <a:r>
              <a:rPr lang="pt-BR" sz="2800" dirty="0" smtClean="0">
                <a:solidFill>
                  <a:srgbClr val="FFFF00"/>
                </a:solidFill>
              </a:rPr>
              <a:t>seu peito surge uma luz. </a:t>
            </a:r>
            <a:r>
              <a:rPr lang="pt-BR" sz="2800" dirty="0" smtClean="0">
                <a:solidFill>
                  <a:srgbClr val="FFFF00"/>
                </a:solidFill>
              </a:rPr>
              <a:t> </a:t>
            </a:r>
            <a:r>
              <a:rPr lang="pt-BR" sz="2800" dirty="0" smtClean="0">
                <a:solidFill>
                  <a:srgbClr val="FFFF00"/>
                </a:solidFill>
              </a:rPr>
              <a:t>E nesta luz vamos ficar 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  </a:t>
            </a:r>
            <a:r>
              <a:rPr lang="pt-BR" sz="2800" dirty="0" smtClean="0">
                <a:solidFill>
                  <a:srgbClr val="FFFF00"/>
                </a:solidFill>
              </a:rPr>
              <a:t>Todos os anjos a cantar.” 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 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         </a:t>
            </a:r>
            <a:r>
              <a:rPr lang="pt-BR" sz="2800" dirty="0" smtClean="0">
                <a:solidFill>
                  <a:srgbClr val="FFFF00"/>
                </a:solidFill>
              </a:rPr>
              <a:t>GLÓRIA, GLÓRIA, GLÓRIA. </a:t>
            </a:r>
            <a:br>
              <a:rPr lang="pt-BR" sz="2800" dirty="0" smtClean="0">
                <a:solidFill>
                  <a:srgbClr val="FFFF00"/>
                </a:solidFill>
              </a:rPr>
            </a:br>
            <a:endParaRPr lang="pt-BR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8936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132691"/>
    </mc:Choice>
    <mc:Fallback>
      <p:transition spd="slow" advTm="132691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 Conversando com dois anjos  Que desceram lá do céu Comecei a perguntar então Se comigo eles andavam      Responderam: “Quase sempre sim,  Só num momento te deixamos.”   E preocupado imaginei assim:   É quando entra o pecado em mim.      Os dois olharam em meus olhos, Responderam dizendo que não.   Com um sorriso em teus lábios   Revelaram ao meu coração:      “Se souberes receber Jesus,  Do seu peito surge uma luz.  E nesta luz vamos ficar    Todos os anjos a cantar.”             GLÓRIA, GLÓRIA, GLÓRIA.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Quando os anjos cantam gloria              E                         A   B  Conversando com dois anjos                 E                     A   B  Que desceram lá do céu             E                    A         B Comecei a perguntar então              E                   A   B  Se comigo eles andavam                     C#m                     B            C#m    Responderam: “Quase sempre sim,                           F#m              Am     E    Só num momento te deixamos.”                     C#m             B       C#m    E preocupado imaginei assim:                      F#m           Am             E    É quando entra o pecado em mim.                        E                           A    B    Os dois olharam em meus olhos,                  E                    A            B    Responderam dizendo que não.                         E                      A   B    Com um sorriso em teus lábios              E                        A      B    Revelaram ao meu coração:                    C#m             B        C#m    “Se souberes receber Jesus,                    F#m           Am      E    Do seu peito surge uma luz.         C#m                 B      C#m    E nesta luz vamos ficar                     F#m              Am       E            Todos os anjos a cantar.”                 E A B       E  A    F#m   B           GLÓRIA, GLÓRIA, GLÓRIA.</dc:title>
  <dc:creator>Usuário do Windows</dc:creator>
  <cp:lastModifiedBy>MARCELO</cp:lastModifiedBy>
  <cp:revision>3</cp:revision>
  <dcterms:created xsi:type="dcterms:W3CDTF">2015-03-13T00:33:44Z</dcterms:created>
  <dcterms:modified xsi:type="dcterms:W3CDTF">2019-06-12T19:22:06Z</dcterms:modified>
</cp:coreProperties>
</file>