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323" autoAdjust="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53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9ABAB-9419-4C89-9DD9-1A9C6CE08310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E71C7-2B2B-4711-986E-E0A6425593F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             </a:t>
            </a:r>
            <a:r>
              <a:rPr lang="pt-BR" dirty="0" smtClean="0">
                <a:solidFill>
                  <a:srgbClr val="FFFF00"/>
                </a:solidFill>
              </a:rPr>
              <a:t>E</a:t>
            </a:r>
            <a:r>
              <a:rPr lang="pt-BR" baseline="0" dirty="0" smtClean="0">
                <a:solidFill>
                  <a:srgbClr val="FFFF00"/>
                </a:solidFill>
              </a:rPr>
              <a:t>          F#             G#m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Oh, </a:t>
            </a:r>
            <a:r>
              <a:rPr lang="pt-BR" dirty="0" err="1" smtClean="0">
                <a:solidFill>
                  <a:srgbClr val="FFFF00"/>
                </a:solidFill>
              </a:rPr>
              <a:t>minh’alma</a:t>
            </a:r>
            <a:r>
              <a:rPr lang="pt-BR" dirty="0" smtClean="0">
                <a:solidFill>
                  <a:srgbClr val="FFFF00"/>
                </a:solidFill>
              </a:rPr>
              <a:t> retorna à tua paz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</a:t>
            </a:r>
            <a:r>
              <a:rPr lang="pt-BR" dirty="0" smtClean="0">
                <a:solidFill>
                  <a:srgbClr val="FFFF00"/>
                </a:solidFill>
              </a:rPr>
              <a:t>E                     F#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Como criança bem tranqüila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    </a:t>
            </a:r>
            <a:r>
              <a:rPr lang="pt-BR" dirty="0" smtClean="0">
                <a:solidFill>
                  <a:srgbClr val="FFFF00"/>
                </a:solidFill>
              </a:rPr>
              <a:t>B                      G#m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No regaço acolhedor de sua mãe.(2x)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</a:t>
            </a:r>
            <a:r>
              <a:rPr lang="pt-BR" dirty="0" smtClean="0">
                <a:solidFill>
                  <a:srgbClr val="FFFF00"/>
                </a:solidFill>
              </a:rPr>
              <a:t>E  F#                    B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Minha Mãe é a Virgem Maria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  </a:t>
            </a:r>
            <a:r>
              <a:rPr lang="pt-BR" dirty="0" smtClean="0">
                <a:solidFill>
                  <a:srgbClr val="FFFF00"/>
                </a:solidFill>
              </a:rPr>
              <a:t>G#m                  E         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É ela que agora vai me acolher, 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</a:t>
            </a:r>
            <a:r>
              <a:rPr lang="pt-BR" dirty="0" smtClean="0">
                <a:solidFill>
                  <a:srgbClr val="FFFF00"/>
                </a:solidFill>
              </a:rPr>
              <a:t>F#              B                       G#m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me abraçar, me perdoar, me compreender,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</a:t>
            </a:r>
            <a:r>
              <a:rPr lang="pt-BR" dirty="0" smtClean="0">
                <a:solidFill>
                  <a:srgbClr val="FFFF00"/>
                </a:solidFill>
              </a:rPr>
              <a:t>E              F#            G#m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Me acalmar, me ensinar me educar,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</a:t>
            </a:r>
            <a:r>
              <a:rPr lang="pt-BR" dirty="0" smtClean="0">
                <a:solidFill>
                  <a:srgbClr val="FFFF00"/>
                </a:solidFill>
              </a:rPr>
              <a:t>E F</a:t>
            </a:r>
            <a:r>
              <a:rPr lang="pt-BR" smtClean="0">
                <a:solidFill>
                  <a:srgbClr val="FFFF00"/>
                </a:solidFill>
              </a:rPr>
              <a:t>#       G#m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Me formar, me amar.(2x) 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E71C7-2B2B-4711-986E-E0A6425593F2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sz="4000" dirty="0" smtClean="0">
                <a:solidFill>
                  <a:srgbClr val="FFFF00"/>
                </a:solidFill>
              </a:rPr>
              <a:t>Oh, </a:t>
            </a:r>
            <a:r>
              <a:rPr lang="pt-BR" sz="4000" dirty="0" err="1" smtClean="0">
                <a:solidFill>
                  <a:srgbClr val="FFFF00"/>
                </a:solidFill>
              </a:rPr>
              <a:t>minh’alma</a:t>
            </a:r>
            <a:r>
              <a:rPr lang="pt-BR" sz="4000" dirty="0" smtClean="0">
                <a:solidFill>
                  <a:srgbClr val="FFFF00"/>
                </a:solidFill>
              </a:rPr>
              <a:t> retorna à tua paz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Como criança bem tranqüila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No regaço acolhedor de sua mãe.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Minha Mãe é a Virgem Maria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É ela que agora vai me acolher, me acolher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me abraçar, me perdoar, me compreender,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Me acalmar, me ensinar me educar,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Me formar, me amar.  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152</Words>
  <Application>Microsoft Office PowerPoint</Application>
  <PresentationFormat>Apresentação na tela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6</cp:revision>
  <dcterms:created xsi:type="dcterms:W3CDTF">2016-06-04T17:36:16Z</dcterms:created>
  <dcterms:modified xsi:type="dcterms:W3CDTF">2019-05-16T17:24:23Z</dcterms:modified>
</cp:coreProperties>
</file>