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00271737-BA29-40CA-89E1-6C4D4366F55E}" type="datetimeFigureOut">
              <a:rPr lang="pt-BR" smtClean="0"/>
              <a:pPr/>
              <a:t>03/03/2016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4B847B9-CAA5-4CDE-A101-8D0E6397C6F4}" type="slidenum">
              <a:rPr lang="pt-BR" smtClean="0"/>
              <a:pPr/>
              <a:t>‹nº›</a:t>
            </a:fld>
            <a:endParaRPr lang="pt-BR"/>
          </a:p>
        </p:txBody>
      </p:sp>
    </p:spTree>
    <p:extLst>
      <p:ext uri="{BB962C8B-B14F-4D97-AF65-F5344CB8AC3E}">
        <p14:creationId xmlns:p14="http://schemas.microsoft.com/office/powerpoint/2010/main" xmlns="" val="3033286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00271737-BA29-40CA-89E1-6C4D4366F55E}" type="datetimeFigureOut">
              <a:rPr lang="pt-BR" smtClean="0"/>
              <a:pPr/>
              <a:t>03/03/2016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4B847B9-CAA5-4CDE-A101-8D0E6397C6F4}" type="slidenum">
              <a:rPr lang="pt-BR" smtClean="0"/>
              <a:pPr/>
              <a:t>‹nº›</a:t>
            </a:fld>
            <a:endParaRPr lang="pt-BR"/>
          </a:p>
        </p:txBody>
      </p:sp>
    </p:spTree>
    <p:extLst>
      <p:ext uri="{BB962C8B-B14F-4D97-AF65-F5344CB8AC3E}">
        <p14:creationId xmlns:p14="http://schemas.microsoft.com/office/powerpoint/2010/main" xmlns="" val="1312846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00271737-BA29-40CA-89E1-6C4D4366F55E}" type="datetimeFigureOut">
              <a:rPr lang="pt-BR" smtClean="0"/>
              <a:pPr/>
              <a:t>03/03/2016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4B847B9-CAA5-4CDE-A101-8D0E6397C6F4}" type="slidenum">
              <a:rPr lang="pt-BR" smtClean="0"/>
              <a:pPr/>
              <a:t>‹nº›</a:t>
            </a:fld>
            <a:endParaRPr lang="pt-BR"/>
          </a:p>
        </p:txBody>
      </p:sp>
    </p:spTree>
    <p:extLst>
      <p:ext uri="{BB962C8B-B14F-4D97-AF65-F5344CB8AC3E}">
        <p14:creationId xmlns:p14="http://schemas.microsoft.com/office/powerpoint/2010/main" xmlns="" val="1603534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00271737-BA29-40CA-89E1-6C4D4366F55E}" type="datetimeFigureOut">
              <a:rPr lang="pt-BR" smtClean="0"/>
              <a:pPr/>
              <a:t>03/03/2016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4B847B9-CAA5-4CDE-A101-8D0E6397C6F4}" type="slidenum">
              <a:rPr lang="pt-BR" smtClean="0"/>
              <a:pPr/>
              <a:t>‹nº›</a:t>
            </a:fld>
            <a:endParaRPr lang="pt-BR"/>
          </a:p>
        </p:txBody>
      </p:sp>
    </p:spTree>
    <p:extLst>
      <p:ext uri="{BB962C8B-B14F-4D97-AF65-F5344CB8AC3E}">
        <p14:creationId xmlns:p14="http://schemas.microsoft.com/office/powerpoint/2010/main" xmlns="" val="1398810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00271737-BA29-40CA-89E1-6C4D4366F55E}" type="datetimeFigureOut">
              <a:rPr lang="pt-BR" smtClean="0"/>
              <a:pPr/>
              <a:t>03/03/2016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24B847B9-CAA5-4CDE-A101-8D0E6397C6F4}" type="slidenum">
              <a:rPr lang="pt-BR" smtClean="0"/>
              <a:pPr/>
              <a:t>‹nº›</a:t>
            </a:fld>
            <a:endParaRPr lang="pt-BR"/>
          </a:p>
        </p:txBody>
      </p:sp>
    </p:spTree>
    <p:extLst>
      <p:ext uri="{BB962C8B-B14F-4D97-AF65-F5344CB8AC3E}">
        <p14:creationId xmlns:p14="http://schemas.microsoft.com/office/powerpoint/2010/main" xmlns="" val="1828003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00271737-BA29-40CA-89E1-6C4D4366F55E}" type="datetimeFigureOut">
              <a:rPr lang="pt-BR" smtClean="0"/>
              <a:pPr/>
              <a:t>03/03/2016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4B847B9-CAA5-4CDE-A101-8D0E6397C6F4}" type="slidenum">
              <a:rPr lang="pt-BR" smtClean="0"/>
              <a:pPr/>
              <a:t>‹nº›</a:t>
            </a:fld>
            <a:endParaRPr lang="pt-BR"/>
          </a:p>
        </p:txBody>
      </p:sp>
    </p:spTree>
    <p:extLst>
      <p:ext uri="{BB962C8B-B14F-4D97-AF65-F5344CB8AC3E}">
        <p14:creationId xmlns:p14="http://schemas.microsoft.com/office/powerpoint/2010/main" xmlns="" val="1954713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00271737-BA29-40CA-89E1-6C4D4366F55E}" type="datetimeFigureOut">
              <a:rPr lang="pt-BR" smtClean="0"/>
              <a:pPr/>
              <a:t>03/03/2016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24B847B9-CAA5-4CDE-A101-8D0E6397C6F4}" type="slidenum">
              <a:rPr lang="pt-BR" smtClean="0"/>
              <a:pPr/>
              <a:t>‹nº›</a:t>
            </a:fld>
            <a:endParaRPr lang="pt-BR"/>
          </a:p>
        </p:txBody>
      </p:sp>
    </p:spTree>
    <p:extLst>
      <p:ext uri="{BB962C8B-B14F-4D97-AF65-F5344CB8AC3E}">
        <p14:creationId xmlns:p14="http://schemas.microsoft.com/office/powerpoint/2010/main" xmlns="" val="132292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00271737-BA29-40CA-89E1-6C4D4366F55E}" type="datetimeFigureOut">
              <a:rPr lang="pt-BR" smtClean="0"/>
              <a:pPr/>
              <a:t>03/03/2016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24B847B9-CAA5-4CDE-A101-8D0E6397C6F4}" type="slidenum">
              <a:rPr lang="pt-BR" smtClean="0"/>
              <a:pPr/>
              <a:t>‹nº›</a:t>
            </a:fld>
            <a:endParaRPr lang="pt-BR"/>
          </a:p>
        </p:txBody>
      </p:sp>
    </p:spTree>
    <p:extLst>
      <p:ext uri="{BB962C8B-B14F-4D97-AF65-F5344CB8AC3E}">
        <p14:creationId xmlns:p14="http://schemas.microsoft.com/office/powerpoint/2010/main" xmlns="" val="2912738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00271737-BA29-40CA-89E1-6C4D4366F55E}" type="datetimeFigureOut">
              <a:rPr lang="pt-BR" smtClean="0"/>
              <a:pPr/>
              <a:t>03/03/2016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24B847B9-CAA5-4CDE-A101-8D0E6397C6F4}" type="slidenum">
              <a:rPr lang="pt-BR" smtClean="0"/>
              <a:pPr/>
              <a:t>‹nº›</a:t>
            </a:fld>
            <a:endParaRPr lang="pt-BR"/>
          </a:p>
        </p:txBody>
      </p:sp>
    </p:spTree>
    <p:extLst>
      <p:ext uri="{BB962C8B-B14F-4D97-AF65-F5344CB8AC3E}">
        <p14:creationId xmlns:p14="http://schemas.microsoft.com/office/powerpoint/2010/main" xmlns="" val="2473891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00271737-BA29-40CA-89E1-6C4D4366F55E}" type="datetimeFigureOut">
              <a:rPr lang="pt-BR" smtClean="0"/>
              <a:pPr/>
              <a:t>03/03/2016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4B847B9-CAA5-4CDE-A101-8D0E6397C6F4}" type="slidenum">
              <a:rPr lang="pt-BR" smtClean="0"/>
              <a:pPr/>
              <a:t>‹nº›</a:t>
            </a:fld>
            <a:endParaRPr lang="pt-BR"/>
          </a:p>
        </p:txBody>
      </p:sp>
    </p:spTree>
    <p:extLst>
      <p:ext uri="{BB962C8B-B14F-4D97-AF65-F5344CB8AC3E}">
        <p14:creationId xmlns:p14="http://schemas.microsoft.com/office/powerpoint/2010/main" xmlns="" val="1925416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00271737-BA29-40CA-89E1-6C4D4366F55E}" type="datetimeFigureOut">
              <a:rPr lang="pt-BR" smtClean="0"/>
              <a:pPr/>
              <a:t>03/03/2016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24B847B9-CAA5-4CDE-A101-8D0E6397C6F4}" type="slidenum">
              <a:rPr lang="pt-BR" smtClean="0"/>
              <a:pPr/>
              <a:t>‹nº›</a:t>
            </a:fld>
            <a:endParaRPr lang="pt-BR"/>
          </a:p>
        </p:txBody>
      </p:sp>
    </p:spTree>
    <p:extLst>
      <p:ext uri="{BB962C8B-B14F-4D97-AF65-F5344CB8AC3E}">
        <p14:creationId xmlns:p14="http://schemas.microsoft.com/office/powerpoint/2010/main" xmlns="" val="3644840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271737-BA29-40CA-89E1-6C4D4366F55E}" type="datetimeFigureOut">
              <a:rPr lang="pt-BR" smtClean="0"/>
              <a:pPr/>
              <a:t>03/03/2016</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B847B9-CAA5-4CDE-A101-8D0E6397C6F4}" type="slidenum">
              <a:rPr lang="pt-BR" smtClean="0"/>
              <a:pPr/>
              <a:t>‹nº›</a:t>
            </a:fld>
            <a:endParaRPr lang="pt-BR"/>
          </a:p>
        </p:txBody>
      </p:sp>
    </p:spTree>
    <p:extLst>
      <p:ext uri="{BB962C8B-B14F-4D97-AF65-F5344CB8AC3E}">
        <p14:creationId xmlns:p14="http://schemas.microsoft.com/office/powerpoint/2010/main" xmlns="" val="21920799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1"/>
            <a:ext cx="9144000" cy="6857999"/>
          </a:xfrm>
          <a:solidFill>
            <a:schemeClr val="tx1"/>
          </a:solidFill>
        </p:spPr>
        <p:txBody>
          <a:bodyPr numCol="1">
            <a:normAutofit/>
          </a:bodyPr>
          <a:lstStyle/>
          <a:p>
            <a:pPr algn="l"/>
            <a:r>
              <a:rPr lang="pt-BR" sz="3600" b="1" i="1" u="sng" dirty="0" smtClean="0">
                <a:solidFill>
                  <a:schemeClr val="bg1"/>
                </a:solidFill>
              </a:rPr>
              <a:t>Renova-me, Senhor Jesus </a:t>
            </a:r>
            <a:r>
              <a:rPr lang="pt-BR" sz="3600" b="1" i="1" u="sng" dirty="0" smtClean="0">
                <a:solidFill>
                  <a:schemeClr val="bg1"/>
                </a:solidFill>
              </a:rPr>
              <a:t/>
            </a:r>
            <a:br>
              <a:rPr lang="pt-BR" sz="3600" b="1" i="1" u="sng" dirty="0" smtClean="0">
                <a:solidFill>
                  <a:schemeClr val="bg1"/>
                </a:solidFill>
              </a:rPr>
            </a:br>
            <a:r>
              <a:rPr lang="pt-BR" sz="3600" dirty="0" smtClean="0">
                <a:solidFill>
                  <a:schemeClr val="bg1"/>
                </a:solidFill>
              </a:rPr>
              <a:t/>
            </a:r>
            <a:br>
              <a:rPr lang="pt-BR" sz="3600" dirty="0" smtClean="0">
                <a:solidFill>
                  <a:schemeClr val="bg1"/>
                </a:solidFill>
              </a:rPr>
            </a:br>
            <a:r>
              <a:rPr lang="pt-BR" sz="3600" dirty="0" smtClean="0">
                <a:solidFill>
                  <a:schemeClr val="bg1"/>
                </a:solidFill>
              </a:rPr>
              <a:t> Renova-me</a:t>
            </a:r>
            <a:r>
              <a:rPr lang="pt-BR" sz="3600" dirty="0">
                <a:solidFill>
                  <a:schemeClr val="bg1"/>
                </a:solidFill>
              </a:rPr>
              <a:t>, Senhor Jesus</a:t>
            </a:r>
            <a:br>
              <a:rPr lang="pt-BR" sz="3600" dirty="0">
                <a:solidFill>
                  <a:schemeClr val="bg1"/>
                </a:solidFill>
              </a:rPr>
            </a:br>
            <a:r>
              <a:rPr lang="pt-BR" sz="3600" dirty="0" smtClean="0">
                <a:solidFill>
                  <a:schemeClr val="bg1"/>
                </a:solidFill>
              </a:rPr>
              <a:t> Já </a:t>
            </a:r>
            <a:r>
              <a:rPr lang="pt-BR" sz="3600" dirty="0">
                <a:solidFill>
                  <a:schemeClr val="bg1"/>
                </a:solidFill>
              </a:rPr>
              <a:t>não quero ser igual</a:t>
            </a:r>
            <a:br>
              <a:rPr lang="pt-BR" sz="3600" dirty="0">
                <a:solidFill>
                  <a:schemeClr val="bg1"/>
                </a:solidFill>
              </a:rPr>
            </a:br>
            <a:r>
              <a:rPr lang="pt-BR" sz="3600" dirty="0" smtClean="0">
                <a:solidFill>
                  <a:schemeClr val="bg1"/>
                </a:solidFill>
              </a:rPr>
              <a:t> </a:t>
            </a:r>
            <a:r>
              <a:rPr lang="pt-BR" sz="3600" dirty="0" smtClean="0">
                <a:solidFill>
                  <a:schemeClr val="bg1"/>
                </a:solidFill>
              </a:rPr>
              <a:t>Renova-me</a:t>
            </a:r>
            <a:r>
              <a:rPr lang="pt-BR" sz="3600" dirty="0">
                <a:solidFill>
                  <a:schemeClr val="bg1"/>
                </a:solidFill>
              </a:rPr>
              <a:t>, Senhor Jesus,</a:t>
            </a:r>
            <a:br>
              <a:rPr lang="pt-BR" sz="3600" dirty="0">
                <a:solidFill>
                  <a:schemeClr val="bg1"/>
                </a:solidFill>
              </a:rPr>
            </a:br>
            <a:r>
              <a:rPr lang="pt-BR" sz="3600" dirty="0" smtClean="0">
                <a:solidFill>
                  <a:schemeClr val="bg1"/>
                </a:solidFill>
              </a:rPr>
              <a:t> Põe </a:t>
            </a:r>
            <a:r>
              <a:rPr lang="pt-BR" sz="3600" dirty="0">
                <a:solidFill>
                  <a:schemeClr val="bg1"/>
                </a:solidFill>
              </a:rPr>
              <a:t>em mim teu </a:t>
            </a:r>
            <a:r>
              <a:rPr lang="pt-BR" sz="3600" dirty="0" smtClean="0">
                <a:solidFill>
                  <a:schemeClr val="bg1"/>
                </a:solidFill>
              </a:rPr>
              <a:t>coração  (2x)</a:t>
            </a:r>
            <a:r>
              <a:rPr lang="pt-BR" sz="3600" dirty="0">
                <a:solidFill>
                  <a:schemeClr val="bg1"/>
                </a:solidFill>
              </a:rPr>
              <a:t/>
            </a:r>
            <a:br>
              <a:rPr lang="pt-BR" sz="3600" dirty="0">
                <a:solidFill>
                  <a:schemeClr val="bg1"/>
                </a:solidFill>
              </a:rPr>
            </a:br>
            <a:r>
              <a:rPr lang="pt-BR" sz="3600" dirty="0">
                <a:solidFill>
                  <a:schemeClr val="bg1"/>
                </a:solidFill>
              </a:rPr>
              <a:t/>
            </a:r>
            <a:br>
              <a:rPr lang="pt-BR" sz="3600" dirty="0">
                <a:solidFill>
                  <a:schemeClr val="bg1"/>
                </a:solidFill>
              </a:rPr>
            </a:br>
            <a:r>
              <a:rPr lang="pt-BR" sz="3600" dirty="0" smtClean="0">
                <a:solidFill>
                  <a:schemeClr val="bg1"/>
                </a:solidFill>
              </a:rPr>
              <a:t> </a:t>
            </a:r>
            <a:r>
              <a:rPr lang="pt-BR" sz="3600" dirty="0">
                <a:solidFill>
                  <a:schemeClr val="bg1"/>
                </a:solidFill>
              </a:rPr>
              <a:t>Porque tudo que </a:t>
            </a:r>
            <a:r>
              <a:rPr lang="pt-BR" sz="3600" dirty="0" smtClean="0">
                <a:solidFill>
                  <a:schemeClr val="bg1"/>
                </a:solidFill>
              </a:rPr>
              <a:t>há</a:t>
            </a:r>
            <a:r>
              <a:rPr lang="pt-BR" sz="3600" dirty="0" smtClean="0">
                <a:solidFill>
                  <a:schemeClr val="bg1"/>
                </a:solidFill>
              </a:rPr>
              <a:t> </a:t>
            </a:r>
            <a:r>
              <a:rPr lang="pt-BR" sz="3600" dirty="0" smtClean="0">
                <a:solidFill>
                  <a:schemeClr val="bg1"/>
                </a:solidFill>
              </a:rPr>
              <a:t>dentro </a:t>
            </a:r>
            <a:r>
              <a:rPr lang="pt-BR" sz="3600" dirty="0">
                <a:solidFill>
                  <a:schemeClr val="bg1"/>
                </a:solidFill>
              </a:rPr>
              <a:t>de mim</a:t>
            </a:r>
            <a:br>
              <a:rPr lang="pt-BR" sz="3600" dirty="0">
                <a:solidFill>
                  <a:schemeClr val="bg1"/>
                </a:solidFill>
              </a:rPr>
            </a:br>
            <a:r>
              <a:rPr lang="pt-BR" sz="3600" dirty="0" smtClean="0">
                <a:solidFill>
                  <a:schemeClr val="bg1"/>
                </a:solidFill>
              </a:rPr>
              <a:t> Precisa </a:t>
            </a:r>
            <a:r>
              <a:rPr lang="pt-BR" sz="3600" dirty="0">
                <a:solidFill>
                  <a:schemeClr val="bg1"/>
                </a:solidFill>
              </a:rPr>
              <a:t>ser mudado Senhor</a:t>
            </a:r>
            <a:br>
              <a:rPr lang="pt-BR" sz="3600" dirty="0">
                <a:solidFill>
                  <a:schemeClr val="bg1"/>
                </a:solidFill>
              </a:rPr>
            </a:br>
            <a:r>
              <a:rPr lang="pt-BR" sz="3600" dirty="0" smtClean="0">
                <a:solidFill>
                  <a:schemeClr val="bg1"/>
                </a:solidFill>
              </a:rPr>
              <a:t> </a:t>
            </a:r>
            <a:r>
              <a:rPr lang="pt-BR" sz="3600" dirty="0">
                <a:solidFill>
                  <a:schemeClr val="bg1"/>
                </a:solidFill>
              </a:rPr>
              <a:t>Porque tudo que há </a:t>
            </a:r>
            <a:r>
              <a:rPr lang="pt-BR" sz="3600" dirty="0" smtClean="0">
                <a:solidFill>
                  <a:schemeClr val="bg1"/>
                </a:solidFill>
              </a:rPr>
              <a:t>dentro </a:t>
            </a:r>
            <a:r>
              <a:rPr lang="pt-BR" sz="3600" dirty="0">
                <a:solidFill>
                  <a:schemeClr val="bg1"/>
                </a:solidFill>
              </a:rPr>
              <a:t>do meu coração</a:t>
            </a:r>
            <a:br>
              <a:rPr lang="pt-BR" sz="3600" dirty="0">
                <a:solidFill>
                  <a:schemeClr val="bg1"/>
                </a:solidFill>
              </a:rPr>
            </a:br>
            <a:r>
              <a:rPr lang="pt-BR" sz="3600" dirty="0" smtClean="0">
                <a:solidFill>
                  <a:schemeClr val="bg1"/>
                </a:solidFill>
              </a:rPr>
              <a:t> Precisa </a:t>
            </a:r>
            <a:r>
              <a:rPr lang="pt-BR" sz="3600" dirty="0">
                <a:solidFill>
                  <a:schemeClr val="bg1"/>
                </a:solidFill>
              </a:rPr>
              <a:t>mais de ti</a:t>
            </a:r>
          </a:p>
        </p:txBody>
      </p:sp>
    </p:spTree>
    <p:extLst>
      <p:ext uri="{BB962C8B-B14F-4D97-AF65-F5344CB8AC3E}">
        <p14:creationId xmlns:p14="http://schemas.microsoft.com/office/powerpoint/2010/main" xmlns="" val="18814541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1"/>
            <a:ext cx="9144000" cy="6857999"/>
          </a:xfrm>
          <a:solidFill>
            <a:schemeClr val="tx1"/>
          </a:solidFill>
        </p:spPr>
        <p:txBody>
          <a:bodyPr numCol="1">
            <a:normAutofit/>
          </a:bodyPr>
          <a:lstStyle/>
          <a:p>
            <a:pPr algn="l"/>
            <a:r>
              <a:rPr lang="pt-BR" sz="2000" dirty="0">
                <a:solidFill>
                  <a:schemeClr val="bg1"/>
                </a:solidFill>
              </a:rPr>
              <a:t> </a:t>
            </a:r>
            <a:r>
              <a:rPr lang="pt-BR" sz="2000" dirty="0" smtClean="0">
                <a:solidFill>
                  <a:schemeClr val="bg1"/>
                </a:solidFill>
              </a:rPr>
              <a:t>      D         G           A      </a:t>
            </a:r>
            <a:r>
              <a:rPr lang="pt-BR" sz="2000" dirty="0" err="1" smtClean="0">
                <a:solidFill>
                  <a:schemeClr val="bg1"/>
                </a:solidFill>
              </a:rPr>
              <a:t>Bm</a:t>
            </a:r>
            <a:r>
              <a:rPr lang="pt-BR" sz="2000" dirty="0" smtClean="0">
                <a:solidFill>
                  <a:schemeClr val="bg1"/>
                </a:solidFill>
              </a:rPr>
              <a:t>  G</a:t>
            </a:r>
            <a:r>
              <a:rPr lang="pt-BR" sz="2000" dirty="0">
                <a:solidFill>
                  <a:schemeClr val="bg1"/>
                </a:solidFill>
              </a:rPr>
              <a:t/>
            </a:r>
            <a:br>
              <a:rPr lang="pt-BR" sz="2000" dirty="0">
                <a:solidFill>
                  <a:schemeClr val="bg1"/>
                </a:solidFill>
              </a:rPr>
            </a:br>
            <a:r>
              <a:rPr lang="pt-BR" sz="2000" dirty="0">
                <a:solidFill>
                  <a:schemeClr val="bg1"/>
                </a:solidFill>
              </a:rPr>
              <a:t> Renova-me, Senhor Jesus</a:t>
            </a:r>
            <a:br>
              <a:rPr lang="pt-BR" sz="2000" dirty="0">
                <a:solidFill>
                  <a:schemeClr val="bg1"/>
                </a:solidFill>
              </a:rPr>
            </a:br>
            <a:r>
              <a:rPr lang="pt-BR" sz="2000" dirty="0">
                <a:solidFill>
                  <a:schemeClr val="bg1"/>
                </a:solidFill>
              </a:rPr>
              <a:t> </a:t>
            </a:r>
            <a:r>
              <a:rPr lang="pt-BR" sz="2000" dirty="0" smtClean="0">
                <a:solidFill>
                  <a:schemeClr val="bg1"/>
                </a:solidFill>
              </a:rPr>
              <a:t>                </a:t>
            </a:r>
            <a:r>
              <a:rPr lang="pt-BR" sz="2000" dirty="0">
                <a:solidFill>
                  <a:schemeClr val="bg1"/>
                </a:solidFill>
              </a:rPr>
              <a:t>Em         </a:t>
            </a:r>
            <a:r>
              <a:rPr lang="pt-BR" sz="2000" dirty="0" smtClean="0">
                <a:solidFill>
                  <a:schemeClr val="bg1"/>
                </a:solidFill>
              </a:rPr>
              <a:t>      A     </a:t>
            </a:r>
            <a:r>
              <a:rPr lang="pt-BR" sz="2000" dirty="0">
                <a:solidFill>
                  <a:schemeClr val="bg1"/>
                </a:solidFill>
              </a:rPr>
              <a:t>A7</a:t>
            </a:r>
            <a:br>
              <a:rPr lang="pt-BR" sz="2000" dirty="0">
                <a:solidFill>
                  <a:schemeClr val="bg1"/>
                </a:solidFill>
              </a:rPr>
            </a:br>
            <a:r>
              <a:rPr lang="pt-BR" sz="2000" dirty="0">
                <a:solidFill>
                  <a:schemeClr val="bg1"/>
                </a:solidFill>
              </a:rPr>
              <a:t> </a:t>
            </a:r>
            <a:r>
              <a:rPr lang="pt-BR" sz="2000" dirty="0" smtClean="0">
                <a:solidFill>
                  <a:schemeClr val="bg1"/>
                </a:solidFill>
              </a:rPr>
              <a:t> Já </a:t>
            </a:r>
            <a:r>
              <a:rPr lang="pt-BR" sz="2000" dirty="0">
                <a:solidFill>
                  <a:schemeClr val="bg1"/>
                </a:solidFill>
              </a:rPr>
              <a:t>não quero ser igual</a:t>
            </a:r>
            <a:br>
              <a:rPr lang="pt-BR" sz="2000" dirty="0">
                <a:solidFill>
                  <a:schemeClr val="bg1"/>
                </a:solidFill>
              </a:rPr>
            </a:br>
            <a:r>
              <a:rPr lang="pt-BR" sz="2000" dirty="0">
                <a:solidFill>
                  <a:schemeClr val="bg1"/>
                </a:solidFill>
              </a:rPr>
              <a:t>    </a:t>
            </a:r>
            <a:r>
              <a:rPr lang="pt-BR" sz="2000" dirty="0" smtClean="0">
                <a:solidFill>
                  <a:schemeClr val="bg1"/>
                </a:solidFill>
              </a:rPr>
              <a:t>   D         G          A       </a:t>
            </a:r>
            <a:r>
              <a:rPr lang="pt-BR" sz="2000" dirty="0" err="1" smtClean="0">
                <a:solidFill>
                  <a:schemeClr val="bg1"/>
                </a:solidFill>
              </a:rPr>
              <a:t>Bm</a:t>
            </a:r>
            <a:r>
              <a:rPr lang="pt-BR" sz="2000" dirty="0" smtClean="0">
                <a:solidFill>
                  <a:schemeClr val="bg1"/>
                </a:solidFill>
              </a:rPr>
              <a:t>  G</a:t>
            </a:r>
            <a:r>
              <a:rPr lang="pt-BR" sz="2000" dirty="0">
                <a:solidFill>
                  <a:schemeClr val="bg1"/>
                </a:solidFill>
              </a:rPr>
              <a:t/>
            </a:r>
            <a:br>
              <a:rPr lang="pt-BR" sz="2000" dirty="0">
                <a:solidFill>
                  <a:schemeClr val="bg1"/>
                </a:solidFill>
              </a:rPr>
            </a:br>
            <a:r>
              <a:rPr lang="pt-BR" sz="2000" dirty="0">
                <a:solidFill>
                  <a:schemeClr val="bg1"/>
                </a:solidFill>
              </a:rPr>
              <a:t> Renova-me, Senhor Jesus,</a:t>
            </a:r>
            <a:br>
              <a:rPr lang="pt-BR" sz="2000" dirty="0">
                <a:solidFill>
                  <a:schemeClr val="bg1"/>
                </a:solidFill>
              </a:rPr>
            </a:br>
            <a:r>
              <a:rPr lang="pt-BR" sz="2000" dirty="0" smtClean="0">
                <a:solidFill>
                  <a:schemeClr val="bg1"/>
                </a:solidFill>
              </a:rPr>
              <a:t>               </a:t>
            </a:r>
            <a:r>
              <a:rPr lang="pt-BR" sz="2000" dirty="0">
                <a:solidFill>
                  <a:schemeClr val="bg1"/>
                </a:solidFill>
              </a:rPr>
              <a:t>Em        </a:t>
            </a:r>
            <a:r>
              <a:rPr lang="pt-BR" sz="2000" dirty="0" smtClean="0">
                <a:solidFill>
                  <a:schemeClr val="bg1"/>
                </a:solidFill>
              </a:rPr>
              <a:t>            </a:t>
            </a:r>
            <a:r>
              <a:rPr lang="pt-BR" sz="2000" dirty="0">
                <a:solidFill>
                  <a:schemeClr val="bg1"/>
                </a:solidFill>
              </a:rPr>
              <a:t>A     A7</a:t>
            </a:r>
            <a:br>
              <a:rPr lang="pt-BR" sz="2000" dirty="0">
                <a:solidFill>
                  <a:schemeClr val="bg1"/>
                </a:solidFill>
              </a:rPr>
            </a:br>
            <a:r>
              <a:rPr lang="pt-BR" sz="2000" dirty="0">
                <a:solidFill>
                  <a:schemeClr val="bg1"/>
                </a:solidFill>
              </a:rPr>
              <a:t>Põe em mim teu coração</a:t>
            </a:r>
            <a:br>
              <a:rPr lang="pt-BR" sz="2000" dirty="0">
                <a:solidFill>
                  <a:schemeClr val="bg1"/>
                </a:solidFill>
              </a:rPr>
            </a:br>
            <a:r>
              <a:rPr lang="pt-BR" sz="2000" dirty="0">
                <a:solidFill>
                  <a:schemeClr val="bg1"/>
                </a:solidFill>
              </a:rPr>
              <a:t/>
            </a:r>
            <a:br>
              <a:rPr lang="pt-BR" sz="2000" dirty="0">
                <a:solidFill>
                  <a:schemeClr val="bg1"/>
                </a:solidFill>
              </a:rPr>
            </a:br>
            <a:r>
              <a:rPr lang="pt-BR" sz="2000" dirty="0">
                <a:solidFill>
                  <a:schemeClr val="bg1"/>
                </a:solidFill>
              </a:rPr>
              <a:t>         </a:t>
            </a:r>
            <a:r>
              <a:rPr lang="pt-BR" sz="2000" dirty="0" smtClean="0">
                <a:solidFill>
                  <a:schemeClr val="bg1"/>
                </a:solidFill>
              </a:rPr>
              <a:t>       D             </a:t>
            </a:r>
            <a:r>
              <a:rPr lang="pt-BR" sz="2000" dirty="0" err="1" smtClean="0">
                <a:solidFill>
                  <a:schemeClr val="bg1"/>
                </a:solidFill>
              </a:rPr>
              <a:t>F#m</a:t>
            </a:r>
            <a:r>
              <a:rPr lang="pt-BR" sz="2000" dirty="0" smtClean="0">
                <a:solidFill>
                  <a:schemeClr val="bg1"/>
                </a:solidFill>
              </a:rPr>
              <a:t>            </a:t>
            </a:r>
            <a:r>
              <a:rPr lang="pt-BR" sz="2000" dirty="0" err="1">
                <a:solidFill>
                  <a:schemeClr val="bg1"/>
                </a:solidFill>
              </a:rPr>
              <a:t>Bm</a:t>
            </a:r>
            <a:r>
              <a:rPr lang="pt-BR" sz="2000" dirty="0">
                <a:solidFill>
                  <a:schemeClr val="bg1"/>
                </a:solidFill>
              </a:rPr>
              <a:t>      </a:t>
            </a:r>
            <a:r>
              <a:rPr lang="pt-BR" sz="2000" dirty="0" smtClean="0">
                <a:solidFill>
                  <a:schemeClr val="bg1"/>
                </a:solidFill>
              </a:rPr>
              <a:t>       </a:t>
            </a:r>
            <a:r>
              <a:rPr lang="pt-BR" sz="2000" dirty="0" err="1" smtClean="0">
                <a:solidFill>
                  <a:schemeClr val="bg1"/>
                </a:solidFill>
              </a:rPr>
              <a:t>F#m</a:t>
            </a:r>
            <a:r>
              <a:rPr lang="pt-BR" sz="2000" dirty="0">
                <a:solidFill>
                  <a:schemeClr val="bg1"/>
                </a:solidFill>
              </a:rPr>
              <a:t/>
            </a:r>
            <a:br>
              <a:rPr lang="pt-BR" sz="2000" dirty="0">
                <a:solidFill>
                  <a:schemeClr val="bg1"/>
                </a:solidFill>
              </a:rPr>
            </a:br>
            <a:r>
              <a:rPr lang="pt-BR" sz="2000" dirty="0">
                <a:solidFill>
                  <a:schemeClr val="bg1"/>
                </a:solidFill>
              </a:rPr>
              <a:t> Porque tudo que há	    dentro de mim</a:t>
            </a:r>
            <a:br>
              <a:rPr lang="pt-BR" sz="2000" dirty="0">
                <a:solidFill>
                  <a:schemeClr val="bg1"/>
                </a:solidFill>
              </a:rPr>
            </a:br>
            <a:r>
              <a:rPr lang="pt-BR" sz="2000" dirty="0" smtClean="0">
                <a:solidFill>
                  <a:schemeClr val="bg1"/>
                </a:solidFill>
              </a:rPr>
              <a:t>   G Em               G              </a:t>
            </a:r>
            <a:r>
              <a:rPr lang="pt-BR" sz="2000" dirty="0">
                <a:solidFill>
                  <a:schemeClr val="bg1"/>
                </a:solidFill>
              </a:rPr>
              <a:t>A</a:t>
            </a:r>
            <a:br>
              <a:rPr lang="pt-BR" sz="2000" dirty="0">
                <a:solidFill>
                  <a:schemeClr val="bg1"/>
                </a:solidFill>
              </a:rPr>
            </a:br>
            <a:r>
              <a:rPr lang="pt-BR" sz="2000" dirty="0" smtClean="0">
                <a:solidFill>
                  <a:schemeClr val="bg1"/>
                </a:solidFill>
              </a:rPr>
              <a:t>Precisa </a:t>
            </a:r>
            <a:r>
              <a:rPr lang="pt-BR" sz="2000" dirty="0">
                <a:solidFill>
                  <a:schemeClr val="bg1"/>
                </a:solidFill>
              </a:rPr>
              <a:t>ser mudado Senhor</a:t>
            </a:r>
            <a:br>
              <a:rPr lang="pt-BR" sz="2000" dirty="0">
                <a:solidFill>
                  <a:schemeClr val="bg1"/>
                </a:solidFill>
              </a:rPr>
            </a:br>
            <a:r>
              <a:rPr lang="pt-BR" sz="2000" dirty="0">
                <a:solidFill>
                  <a:schemeClr val="bg1"/>
                </a:solidFill>
              </a:rPr>
              <a:t>         </a:t>
            </a:r>
            <a:r>
              <a:rPr lang="pt-BR" sz="2000" dirty="0" smtClean="0">
                <a:solidFill>
                  <a:schemeClr val="bg1"/>
                </a:solidFill>
              </a:rPr>
              <a:t>       D            </a:t>
            </a:r>
            <a:r>
              <a:rPr lang="pt-BR" sz="2000" dirty="0" err="1" smtClean="0">
                <a:solidFill>
                  <a:schemeClr val="bg1"/>
                </a:solidFill>
              </a:rPr>
              <a:t>F#m</a:t>
            </a:r>
            <a:r>
              <a:rPr lang="pt-BR" sz="2000" dirty="0" smtClean="0">
                <a:solidFill>
                  <a:schemeClr val="bg1"/>
                </a:solidFill>
              </a:rPr>
              <a:t>                      </a:t>
            </a:r>
            <a:r>
              <a:rPr lang="pt-BR" sz="2000" dirty="0" err="1" smtClean="0">
                <a:solidFill>
                  <a:schemeClr val="bg1"/>
                </a:solidFill>
              </a:rPr>
              <a:t>Bm</a:t>
            </a:r>
            <a:r>
              <a:rPr lang="pt-BR" sz="2000" dirty="0" smtClean="0">
                <a:solidFill>
                  <a:schemeClr val="bg1"/>
                </a:solidFill>
              </a:rPr>
              <a:t>          </a:t>
            </a:r>
            <a:r>
              <a:rPr lang="pt-BR" sz="2000" dirty="0" err="1" smtClean="0">
                <a:solidFill>
                  <a:schemeClr val="bg1"/>
                </a:solidFill>
              </a:rPr>
              <a:t>F#m</a:t>
            </a:r>
            <a:r>
              <a:rPr lang="pt-BR" sz="2000" dirty="0">
                <a:solidFill>
                  <a:schemeClr val="bg1"/>
                </a:solidFill>
              </a:rPr>
              <a:t/>
            </a:r>
            <a:br>
              <a:rPr lang="pt-BR" sz="2000" dirty="0">
                <a:solidFill>
                  <a:schemeClr val="bg1"/>
                </a:solidFill>
              </a:rPr>
            </a:br>
            <a:r>
              <a:rPr lang="pt-BR" sz="2000" dirty="0">
                <a:solidFill>
                  <a:schemeClr val="bg1"/>
                </a:solidFill>
              </a:rPr>
              <a:t> Porque tudo que há    dentro do meu coração</a:t>
            </a:r>
            <a:br>
              <a:rPr lang="pt-BR" sz="2000" dirty="0">
                <a:solidFill>
                  <a:schemeClr val="bg1"/>
                </a:solidFill>
              </a:rPr>
            </a:br>
            <a:r>
              <a:rPr lang="pt-BR" sz="2000" dirty="0" smtClean="0">
                <a:solidFill>
                  <a:schemeClr val="bg1"/>
                </a:solidFill>
              </a:rPr>
              <a:t>       G A                D      A</a:t>
            </a:r>
            <a:r>
              <a:rPr lang="pt-BR" sz="2000" dirty="0">
                <a:solidFill>
                  <a:schemeClr val="bg1"/>
                </a:solidFill>
              </a:rPr>
              <a:t/>
            </a:r>
            <a:br>
              <a:rPr lang="pt-BR" sz="2000" dirty="0">
                <a:solidFill>
                  <a:schemeClr val="bg1"/>
                </a:solidFill>
              </a:rPr>
            </a:br>
            <a:r>
              <a:rPr lang="pt-BR" sz="2000" dirty="0">
                <a:solidFill>
                  <a:schemeClr val="bg1"/>
                </a:solidFill>
              </a:rPr>
              <a:t>    Precisa mais de ti</a:t>
            </a:r>
          </a:p>
        </p:txBody>
      </p:sp>
    </p:spTree>
    <p:extLst>
      <p:ext uri="{BB962C8B-B14F-4D97-AF65-F5344CB8AC3E}">
        <p14:creationId xmlns:p14="http://schemas.microsoft.com/office/powerpoint/2010/main" xmlns="" val="188145419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10</Words>
  <Application>Microsoft Office PowerPoint</Application>
  <PresentationFormat>Apresentação na tela (4:3)</PresentationFormat>
  <Paragraphs>2</Paragraphs>
  <Slides>2</Slides>
  <Notes>0</Notes>
  <HiddenSlides>0</HiddenSlides>
  <MMClips>0</MMClips>
  <ScaleCrop>false</ScaleCrop>
  <HeadingPairs>
    <vt:vector size="4" baseType="variant">
      <vt:variant>
        <vt:lpstr>Tema</vt:lpstr>
      </vt:variant>
      <vt:variant>
        <vt:i4>1</vt:i4>
      </vt:variant>
      <vt:variant>
        <vt:lpstr>Títulos de slides</vt:lpstr>
      </vt:variant>
      <vt:variant>
        <vt:i4>2</vt:i4>
      </vt:variant>
    </vt:vector>
  </HeadingPairs>
  <TitlesOfParts>
    <vt:vector size="3" baseType="lpstr">
      <vt:lpstr>Tema do Office</vt:lpstr>
      <vt:lpstr>Renova-me, Senhor Jesus    Renova-me, Senhor Jesus  Já não quero ser igual  Renova-me, Senhor Jesus,  Põe em mim teu coração  (2x)   Porque tudo que há dentro de mim  Precisa ser mudado Senhor  Porque tudo que há dentro do meu coração  Precisa mais de ti</vt:lpstr>
      <vt:lpstr>       D         G           A      Bm  G  Renova-me, Senhor Jesus                  Em               A     A7   Já não quero ser igual        D         G          A       Bm  G  Renova-me, Senhor Jesus,                Em                    A     A7 Põe em mim teu coração                  D             F#m            Bm             F#m  Porque tudo que há     dentro de mim    G Em               G              A Precisa ser mudado Senhor                 D            F#m                      Bm          F#m  Porque tudo que há    dentro do meu coração        G A                D      A     Precisa mais de ti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A     G D                   A ALEGRIA ESTA NO CORAÇÃO A                                A Alegria esta no coração           D                                 A  de quem já conhece a jesus                  A a verdadeira paz só tem aquele           B                         E que já conhece a jesus       A                              A7 o sentimento mais precioso            D                              F que vem do nosso senhor             A                 E é o amor que só tem,                                          A quem já conhece a jesus                    A                                       A7 POSSO PISAR NUMA TROPA E SALTAR AS MURALHAS          D              F ALELUIA ALELUIA</dc:title>
  <dc:creator>Usuário do Windows</dc:creator>
  <cp:lastModifiedBy>MARCELO</cp:lastModifiedBy>
  <cp:revision>5</cp:revision>
  <dcterms:created xsi:type="dcterms:W3CDTF">2015-03-16T01:23:29Z</dcterms:created>
  <dcterms:modified xsi:type="dcterms:W3CDTF">2016-03-03T21:26:58Z</dcterms:modified>
</cp:coreProperties>
</file>