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1BB0A4F-0527-4524-9CA2-DA6E7E596235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57000"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                        G  D                     G D                                F# Bm                       F#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É do sonho e do pó o destino de um só feito eu perdido em pensamento sobre meu cavalo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Bm           E         Bm        E          Bm         F#      Bm Bm7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É de laço e de nó de gibeira e jiló dessa vida comprida a só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 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G                       A                       D            F#  Bm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SOU CAIPIRA PIRAPORA NOSSA SENHORA DE APARECIDA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G                                  A                                        D  D7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ILUMINA A MINA ESCURA E FUNDA  O TREM DA MINHA VIDA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                     G  D                     G D                                  F#     Bm                       F#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O meu pai foi peão minha mãe solidão meus irmão perderam se na vida a custa de aventura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Bm          E         Bm      E          Bm             F#         Bm Bm7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descansei e joguei investi desisti se há sorte eu não sei nunca vi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                     G  D                        G D                                 F#  Bm                F#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Me disseram porém que eu viesse aqui para pedir em romaria prece paz nos desaventos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 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Bm           E         Bm          E             Bm          F#             Bm  Bm7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como eu não sei rezar sé queria mostrar meu olhar meu olhar  meu olhar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3373B6-8497-4225-93C2-01BA6E6C02C3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FD20F5-CC3D-4733-8B63-3043883DAE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B22A0F-A510-4AAE-8480-ED9CD908DD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8EEE78-1484-4894-8DDF-BA1D5738B81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004E8F-7B88-4A9F-AC1C-77A0940F779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CA2ECC-C95A-4A11-9DE5-76373E13B0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425E5A-8E61-4C34-98CD-91215052BA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BBBAFF-6392-4001-ABA6-BB026DA866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8AC3CC-F291-4878-AF08-2022FCEB1E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5ABF4F-C05A-4E3D-871C-34E0CF070C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9850AA-0990-4A0D-82FE-3CD1EC8CA3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9135EE-9EEB-4A01-8507-158E555F1C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C10FC1-5D4B-44D1-B6C8-2DF8F036BD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estilo do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355FFD-57FA-45F2-8842-CD6142736CD5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anchor="t">
            <a:normAutofit fontScale="83000"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É do sonho e do pó o destino de um só feito eu perdido em pensamento sobre meu cavalo 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É de laço e de nó de gibeira e jiló dessa vida comprida a só 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SOU CAIPIRA PIRAPORA NOSSA SENHORA DE APARECIDA ILUMINA A MINA ESCURA E FUNDA  O TREM DA MINHA VIDA (2x)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O meu pai foi peão minha mãe solidão meus irmão perderam se na vida a custa de aventura descansei e joguei investi desisti se há sorte eu não sei nunca vi 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Me disseram porém que eu viesse aqui para pedir em romaria prece paz nos desaventos como eu não sei rezar sé queria mostrar meu olhar meu olhar  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Application>LibreOffice/7.3.7.2$Linux_X86_64 LibreOffice_project/30$Build-2</Application>
  <AppVersion>15.0000</AppVersion>
  <Words>298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2016-03-29T22:41:36Z</dcterms:created>
  <dc:creator>MARCELO</dc:creator>
  <dc:description/>
  <dc:language>pt-BR</dc:language>
  <cp:lastModifiedBy/>
  <dcterms:modified xsi:type="dcterms:W3CDTF">2023-01-21T16:22:16Z</dcterms:modified>
  <cp:revision>11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(4:3)</vt:lpwstr>
  </property>
  <property fmtid="{D5CDD505-2E9C-101B-9397-08002B2CF9AE}" pid="4" name="Slides">
    <vt:i4>1</vt:i4>
  </property>
</Properties>
</file>