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72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7FA7F4-106C-4581-9F09-F3F3191CA54A}" type="datetimeFigureOut">
              <a:rPr lang="pt-BR" smtClean="0"/>
              <a:pPr/>
              <a:t>02/04/2016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A8D6F-5EAC-4FB2-8FF8-63246F215C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              </a:t>
            </a:r>
            <a:r>
              <a:rPr lang="pt-BR" dirty="0" smtClean="0">
                <a:solidFill>
                  <a:schemeClr val="bg1"/>
                </a:solidFill>
              </a:rPr>
              <a:t>    F               </a:t>
            </a:r>
            <a:r>
              <a:rPr lang="pt-BR" baseline="0" dirty="0" smtClean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Gm                 </a:t>
            </a:r>
            <a:r>
              <a:rPr lang="pt-BR" dirty="0" smtClean="0">
                <a:solidFill>
                  <a:schemeClr val="bg1"/>
                </a:solidFill>
              </a:rPr>
              <a:t>      </a:t>
            </a:r>
            <a:r>
              <a:rPr lang="pt-BR" dirty="0" err="1" smtClean="0">
                <a:solidFill>
                  <a:schemeClr val="bg1"/>
                </a:solidFill>
              </a:rPr>
              <a:t>Bb</a:t>
            </a:r>
            <a:r>
              <a:rPr lang="pt-BR" dirty="0" smtClean="0">
                <a:solidFill>
                  <a:schemeClr val="bg1"/>
                </a:solidFill>
              </a:rPr>
              <a:t>   </a:t>
            </a:r>
            <a:r>
              <a:rPr lang="pt-BR" dirty="0" smtClean="0">
                <a:solidFill>
                  <a:schemeClr val="bg1"/>
                </a:solidFill>
              </a:rPr>
              <a:t>C   </a:t>
            </a:r>
            <a:r>
              <a:rPr lang="pt-BR" dirty="0" smtClean="0">
                <a:solidFill>
                  <a:schemeClr val="bg1"/>
                </a:solidFill>
              </a:rPr>
              <a:t>    </a:t>
            </a:r>
            <a:r>
              <a:rPr lang="pt-BR" dirty="0" smtClean="0">
                <a:solidFill>
                  <a:schemeClr val="bg1"/>
                </a:solidFill>
              </a:rPr>
              <a:t>F             </a:t>
            </a:r>
            <a:r>
              <a:rPr lang="pt-BR" dirty="0" smtClean="0">
                <a:solidFill>
                  <a:schemeClr val="bg1"/>
                </a:solidFill>
              </a:rPr>
              <a:t>Gm</a:t>
            </a:r>
            <a:r>
              <a:rPr lang="pt-BR" baseline="0" dirty="0" smtClean="0">
                <a:solidFill>
                  <a:schemeClr val="bg1"/>
                </a:solidFill>
              </a:rPr>
              <a:t>             </a:t>
            </a:r>
            <a:r>
              <a:rPr lang="pt-BR" baseline="0" dirty="0" err="1" smtClean="0">
                <a:solidFill>
                  <a:schemeClr val="bg1"/>
                </a:solidFill>
              </a:rPr>
              <a:t>Bb</a:t>
            </a:r>
            <a:r>
              <a:rPr lang="pt-BR" baseline="0" dirty="0" smtClean="0">
                <a:solidFill>
                  <a:schemeClr val="bg1"/>
                </a:solidFill>
              </a:rPr>
              <a:t> </a:t>
            </a:r>
            <a:r>
              <a:rPr lang="pt-BR" baseline="0" dirty="0" smtClean="0">
                <a:solidFill>
                  <a:schemeClr val="bg1"/>
                </a:solidFill>
              </a:rPr>
              <a:t>     </a:t>
            </a:r>
            <a:r>
              <a:rPr lang="pt-BR" baseline="0" dirty="0" smtClean="0">
                <a:solidFill>
                  <a:schemeClr val="bg1"/>
                </a:solidFill>
              </a:rPr>
              <a:t>C</a:t>
            </a:r>
            <a:endParaRPr lang="pt-BR" dirty="0" smtClean="0">
              <a:solidFill>
                <a:schemeClr val="bg1"/>
              </a:solidFill>
            </a:endParaRPr>
          </a:p>
          <a:p>
            <a:pPr algn="l"/>
            <a:r>
              <a:rPr lang="pt-BR" dirty="0" smtClean="0">
                <a:solidFill>
                  <a:schemeClr val="bg1"/>
                </a:solidFill>
              </a:rPr>
              <a:t>DAÍ NOS GRAÇA AO SENHOR PORQUE ELE BOM      ETERNA É A SUA MISERICÓRDIA</a:t>
            </a:r>
          </a:p>
          <a:p>
            <a:pPr algn="l"/>
            <a:r>
              <a:rPr lang="pt-BR" dirty="0" smtClean="0">
                <a:solidFill>
                  <a:schemeClr val="bg1"/>
                </a:solidFill>
              </a:rPr>
              <a:t>   </a:t>
            </a:r>
            <a:r>
              <a:rPr lang="pt-BR" dirty="0" err="1" smtClean="0">
                <a:solidFill>
                  <a:schemeClr val="bg1"/>
                </a:solidFill>
              </a:rPr>
              <a:t>Bb</a:t>
            </a:r>
            <a:r>
              <a:rPr lang="pt-BR" dirty="0" smtClean="0">
                <a:solidFill>
                  <a:schemeClr val="bg1"/>
                </a:solidFill>
              </a:rPr>
              <a:t>                            </a:t>
            </a:r>
            <a:r>
              <a:rPr lang="pt-BR" dirty="0" err="1" smtClean="0">
                <a:solidFill>
                  <a:schemeClr val="bg1"/>
                </a:solidFill>
              </a:rPr>
              <a:t>Am</a:t>
            </a:r>
            <a:r>
              <a:rPr lang="pt-BR" dirty="0" smtClean="0">
                <a:solidFill>
                  <a:schemeClr val="bg1"/>
                </a:solidFill>
              </a:rPr>
              <a:t>     </a:t>
            </a:r>
            <a:r>
              <a:rPr lang="pt-BR" dirty="0" err="1" smtClean="0">
                <a:solidFill>
                  <a:schemeClr val="bg1"/>
                </a:solidFill>
              </a:rPr>
              <a:t>Dm</a:t>
            </a:r>
            <a:r>
              <a:rPr lang="pt-BR" dirty="0" smtClean="0">
                <a:solidFill>
                  <a:schemeClr val="bg1"/>
                </a:solidFill>
              </a:rPr>
              <a:t>    Gm                         </a:t>
            </a:r>
            <a:r>
              <a:rPr lang="pt-BR" dirty="0" err="1" smtClean="0">
                <a:solidFill>
                  <a:schemeClr val="bg1"/>
                </a:solidFill>
              </a:rPr>
              <a:t>Eb</a:t>
            </a:r>
            <a:r>
              <a:rPr lang="pt-BR" baseline="0" dirty="0" smtClean="0">
                <a:solidFill>
                  <a:schemeClr val="bg1"/>
                </a:solidFill>
              </a:rPr>
              <a:t>     C</a:t>
            </a:r>
            <a:endParaRPr lang="pt-BR" dirty="0" smtClean="0">
              <a:solidFill>
                <a:schemeClr val="bg1"/>
              </a:solidFill>
            </a:endParaRPr>
          </a:p>
          <a:p>
            <a:pPr algn="l"/>
            <a:r>
              <a:rPr lang="pt-BR" dirty="0" smtClean="0">
                <a:solidFill>
                  <a:schemeClr val="bg1"/>
                </a:solidFill>
              </a:rPr>
              <a:t>A casa de Israel agora o di.......</a:t>
            </a:r>
            <a:r>
              <a:rPr lang="pt-BR" dirty="0" err="1" smtClean="0">
                <a:solidFill>
                  <a:schemeClr val="bg1"/>
                </a:solidFill>
              </a:rPr>
              <a:t>ga</a:t>
            </a:r>
            <a:r>
              <a:rPr lang="pt-BR" dirty="0" smtClean="0">
                <a:solidFill>
                  <a:schemeClr val="bg1"/>
                </a:solidFill>
              </a:rPr>
              <a:t>    eterna é a sua </a:t>
            </a:r>
            <a:r>
              <a:rPr lang="pt-BR" dirty="0" smtClean="0">
                <a:solidFill>
                  <a:schemeClr val="bg1"/>
                </a:solidFill>
              </a:rPr>
              <a:t>misericórdia</a:t>
            </a:r>
          </a:p>
          <a:p>
            <a:pPr algn="l"/>
            <a:r>
              <a:rPr lang="pt-BR" dirty="0" smtClean="0">
                <a:solidFill>
                  <a:schemeClr val="bg1"/>
                </a:solidFill>
              </a:rPr>
              <a:t>    </a:t>
            </a:r>
            <a:r>
              <a:rPr lang="pt-BR" dirty="0" err="1" smtClean="0">
                <a:solidFill>
                  <a:schemeClr val="bg1"/>
                </a:solidFill>
              </a:rPr>
              <a:t>Bb</a:t>
            </a:r>
            <a:r>
              <a:rPr lang="pt-BR" dirty="0" smtClean="0">
                <a:solidFill>
                  <a:schemeClr val="bg1"/>
                </a:solidFill>
              </a:rPr>
              <a:t>                            </a:t>
            </a:r>
            <a:r>
              <a:rPr lang="pt-BR" dirty="0" err="1" smtClean="0">
                <a:solidFill>
                  <a:schemeClr val="bg1"/>
                </a:solidFill>
              </a:rPr>
              <a:t>Am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Dm</a:t>
            </a:r>
            <a:r>
              <a:rPr lang="pt-BR" dirty="0" smtClean="0">
                <a:solidFill>
                  <a:schemeClr val="bg1"/>
                </a:solidFill>
              </a:rPr>
              <a:t>     Gm           </a:t>
            </a:r>
            <a:r>
              <a:rPr lang="pt-BR" dirty="0" err="1" smtClean="0">
                <a:solidFill>
                  <a:schemeClr val="bg1"/>
                </a:solidFill>
              </a:rPr>
              <a:t>Eb</a:t>
            </a:r>
            <a:r>
              <a:rPr lang="pt-BR" dirty="0" smtClean="0">
                <a:solidFill>
                  <a:schemeClr val="bg1"/>
                </a:solidFill>
              </a:rPr>
              <a:t>      </a:t>
            </a:r>
            <a:r>
              <a:rPr lang="pt-BR" baseline="0" dirty="0" smtClean="0">
                <a:solidFill>
                  <a:schemeClr val="bg1"/>
                </a:solidFill>
              </a:rPr>
              <a:t>     C</a:t>
            </a:r>
            <a:endParaRPr lang="pt-BR" dirty="0" smtClean="0">
              <a:solidFill>
                <a:schemeClr val="bg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A casa de Aarão agora o diga         eterna é a sua misericórdia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chemeClr val="bg1"/>
                </a:solidFill>
              </a:rPr>
              <a:t>           </a:t>
            </a:r>
            <a:r>
              <a:rPr lang="pt-BR" dirty="0" err="1" smtClean="0">
                <a:solidFill>
                  <a:schemeClr val="bg1"/>
                </a:solidFill>
              </a:rPr>
              <a:t>Bb</a:t>
            </a:r>
            <a:r>
              <a:rPr lang="pt-BR" dirty="0" smtClean="0">
                <a:solidFill>
                  <a:schemeClr val="bg1"/>
                </a:solidFill>
              </a:rPr>
              <a:t>                                </a:t>
            </a:r>
            <a:r>
              <a:rPr lang="pt-BR" dirty="0" err="1" smtClean="0">
                <a:solidFill>
                  <a:schemeClr val="bg1"/>
                </a:solidFill>
              </a:rPr>
              <a:t>Am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Dm</a:t>
            </a:r>
            <a:r>
              <a:rPr lang="pt-BR" dirty="0" smtClean="0">
                <a:solidFill>
                  <a:schemeClr val="bg1"/>
                </a:solidFill>
              </a:rPr>
              <a:t>  Gm          </a:t>
            </a:r>
            <a:r>
              <a:rPr lang="pt-BR" dirty="0" err="1" smtClean="0">
                <a:solidFill>
                  <a:schemeClr val="bg1"/>
                </a:solidFill>
              </a:rPr>
              <a:t>Eb</a:t>
            </a:r>
            <a:r>
              <a:rPr lang="pt-BR" baseline="0" smtClean="0">
                <a:solidFill>
                  <a:schemeClr val="bg1"/>
                </a:solidFill>
              </a:rPr>
              <a:t>           C</a:t>
            </a:r>
            <a:endParaRPr lang="pt-BR" sz="1200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Os que temem o senhor agora o diga     eterna é a sua misericórdia</a:t>
            </a:r>
          </a:p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A8D6F-5EAC-4FB2-8FF8-63246F215C05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8E80-F9CB-4BAC-B6D3-E79926364F8C}" type="datetimeFigureOut">
              <a:rPr lang="pt-BR" smtClean="0"/>
              <a:pPr/>
              <a:t>02/04/2016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1ACF-513E-4A60-B2D5-DBFCD3454D3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8E80-F9CB-4BAC-B6D3-E79926364F8C}" type="datetimeFigureOut">
              <a:rPr lang="pt-BR" smtClean="0"/>
              <a:pPr/>
              <a:t>02/04/2016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1ACF-513E-4A60-B2D5-DBFCD3454D3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8E80-F9CB-4BAC-B6D3-E79926364F8C}" type="datetimeFigureOut">
              <a:rPr lang="pt-BR" smtClean="0"/>
              <a:pPr/>
              <a:t>02/04/2016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1ACF-513E-4A60-B2D5-DBFCD3454D3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8E80-F9CB-4BAC-B6D3-E79926364F8C}" type="datetimeFigureOut">
              <a:rPr lang="pt-BR" smtClean="0"/>
              <a:pPr/>
              <a:t>02/04/2016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1ACF-513E-4A60-B2D5-DBFCD3454D3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8E80-F9CB-4BAC-B6D3-E79926364F8C}" type="datetimeFigureOut">
              <a:rPr lang="pt-BR" smtClean="0"/>
              <a:pPr/>
              <a:t>02/04/2016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1ACF-513E-4A60-B2D5-DBFCD3454D3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8E80-F9CB-4BAC-B6D3-E79926364F8C}" type="datetimeFigureOut">
              <a:rPr lang="pt-BR" smtClean="0"/>
              <a:pPr/>
              <a:t>02/04/2016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1ACF-513E-4A60-B2D5-DBFCD3454D3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8E80-F9CB-4BAC-B6D3-E79926364F8C}" type="datetimeFigureOut">
              <a:rPr lang="pt-BR" smtClean="0"/>
              <a:pPr/>
              <a:t>02/04/2016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1ACF-513E-4A60-B2D5-DBFCD3454D3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8E80-F9CB-4BAC-B6D3-E79926364F8C}" type="datetimeFigureOut">
              <a:rPr lang="pt-BR" smtClean="0"/>
              <a:pPr/>
              <a:t>02/04/2016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1ACF-513E-4A60-B2D5-DBFCD3454D3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8E80-F9CB-4BAC-B6D3-E79926364F8C}" type="datetimeFigureOut">
              <a:rPr lang="pt-BR" smtClean="0"/>
              <a:pPr/>
              <a:t>02/04/2016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1ACF-513E-4A60-B2D5-DBFCD3454D3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8E80-F9CB-4BAC-B6D3-E79926364F8C}" type="datetimeFigureOut">
              <a:rPr lang="pt-BR" smtClean="0"/>
              <a:pPr/>
              <a:t>02/04/2016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1ACF-513E-4A60-B2D5-DBFCD3454D3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8E80-F9CB-4BAC-B6D3-E79926364F8C}" type="datetimeFigureOut">
              <a:rPr lang="pt-BR" smtClean="0"/>
              <a:pPr/>
              <a:t>02/04/2016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1ACF-513E-4A60-B2D5-DBFCD3454D3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68E80-F9CB-4BAC-B6D3-E79926364F8C}" type="datetimeFigureOut">
              <a:rPr lang="pt-BR" smtClean="0"/>
              <a:pPr/>
              <a:t>02/04/2016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01ACF-513E-4A60-B2D5-DBFCD3454D3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algn="l"/>
            <a:r>
              <a:rPr lang="pt-BR" sz="5400" dirty="0" smtClean="0">
                <a:solidFill>
                  <a:srgbClr val="FFFF00"/>
                </a:solidFill>
              </a:rPr>
              <a:t>                 </a:t>
            </a:r>
          </a:p>
          <a:p>
            <a:pPr algn="l"/>
            <a:r>
              <a:rPr lang="pt-BR" sz="5400" dirty="0" smtClean="0">
                <a:solidFill>
                  <a:srgbClr val="FFFF00"/>
                </a:solidFill>
              </a:rPr>
              <a:t>DAÍ NOS GRAÇA AO SENHOR PORQUE ELE BOM ETERNA É A SUA MISERICÓRDIA</a:t>
            </a:r>
          </a:p>
          <a:p>
            <a:pPr algn="l"/>
            <a:r>
              <a:rPr lang="pt-BR" sz="5400" dirty="0" smtClean="0">
                <a:solidFill>
                  <a:srgbClr val="FFFF00"/>
                </a:solidFill>
              </a:rPr>
              <a:t>A </a:t>
            </a:r>
            <a:r>
              <a:rPr lang="pt-BR" sz="5400" dirty="0" smtClean="0">
                <a:solidFill>
                  <a:srgbClr val="FFFF00"/>
                </a:solidFill>
              </a:rPr>
              <a:t>casa de Israel agora o diga eterna é a sua misericórdia</a:t>
            </a:r>
          </a:p>
          <a:p>
            <a:pPr algn="l"/>
            <a:r>
              <a:rPr lang="pt-BR" sz="5400" dirty="0" smtClean="0">
                <a:solidFill>
                  <a:srgbClr val="FFFF00"/>
                </a:solidFill>
              </a:rPr>
              <a:t>A casa de </a:t>
            </a:r>
            <a:r>
              <a:rPr lang="pt-BR" sz="5400" dirty="0" smtClean="0">
                <a:solidFill>
                  <a:srgbClr val="FFFF00"/>
                </a:solidFill>
              </a:rPr>
              <a:t>Aarão </a:t>
            </a:r>
            <a:r>
              <a:rPr lang="pt-BR" sz="5400" dirty="0" smtClean="0">
                <a:solidFill>
                  <a:srgbClr val="FFFF00"/>
                </a:solidFill>
              </a:rPr>
              <a:t>agora o diga eterna é a sua misericórdia</a:t>
            </a:r>
          </a:p>
          <a:p>
            <a:pPr algn="l"/>
            <a:r>
              <a:rPr lang="pt-BR" sz="5400" dirty="0" smtClean="0">
                <a:solidFill>
                  <a:srgbClr val="FFFF00"/>
                </a:solidFill>
              </a:rPr>
              <a:t>Os que temem o senhor agora </a:t>
            </a:r>
            <a:r>
              <a:rPr lang="pt-BR" sz="5400" dirty="0" smtClean="0">
                <a:solidFill>
                  <a:srgbClr val="FFFF00"/>
                </a:solidFill>
              </a:rPr>
              <a:t>o diga eterna é a sua misericórdia</a:t>
            </a:r>
          </a:p>
          <a:p>
            <a:pPr algn="l"/>
            <a:endParaRPr lang="pt-BR" sz="5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134</Words>
  <Application>Microsoft Office PowerPoint</Application>
  <PresentationFormat>Apresentação na tela 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6</cp:revision>
  <dcterms:created xsi:type="dcterms:W3CDTF">2016-03-23T21:18:10Z</dcterms:created>
  <dcterms:modified xsi:type="dcterms:W3CDTF">2016-04-03T02:43:22Z</dcterms:modified>
</cp:coreProperties>
</file>