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3011" autoAdjust="0"/>
  </p:normalViewPr>
  <p:slideViewPr>
    <p:cSldViewPr>
      <p:cViewPr varScale="1">
        <p:scale>
          <a:sx n="68" d="100"/>
          <a:sy n="68" d="100"/>
        </p:scale>
        <p:origin x="-144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81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      C 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</a:t>
            </a:r>
            <a:r>
              <a:rPr lang="pt-BR" dirty="0" err="1" smtClean="0">
                <a:solidFill>
                  <a:srgbClr val="FFFF00"/>
                </a:solidFill>
              </a:rPr>
              <a:t>Dm</a:t>
            </a:r>
            <a:r>
              <a:rPr lang="pt-BR" baseline="0" dirty="0" smtClean="0">
                <a:solidFill>
                  <a:srgbClr val="FFFF00"/>
                </a:solidFill>
              </a:rPr>
              <a:t>          G            C           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se calarem a voz do profeta, as pedras falarão se fecharem uns poucos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    </a:t>
            </a:r>
            <a:r>
              <a:rPr lang="pt-BR" dirty="0" err="1" smtClean="0">
                <a:solidFill>
                  <a:srgbClr val="FFFF00"/>
                </a:solidFill>
              </a:rPr>
              <a:t>Dm</a:t>
            </a:r>
            <a:r>
              <a:rPr lang="pt-BR" dirty="0" smtClean="0">
                <a:solidFill>
                  <a:srgbClr val="FFFF00"/>
                </a:solidFill>
              </a:rPr>
              <a:t>             G     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                      Em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caminhos, mil trilhas nascerão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MUITO TEMPO NÃO DURA A VERDADE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F                                    </a:t>
            </a:r>
            <a:r>
              <a:rPr lang="pt-BR" dirty="0" err="1" smtClean="0">
                <a:solidFill>
                  <a:srgbClr val="FFFF00"/>
                </a:solidFill>
              </a:rPr>
              <a:t>Fm</a:t>
            </a:r>
            <a:r>
              <a:rPr lang="pt-BR" dirty="0" smtClean="0">
                <a:solidFill>
                  <a:srgbClr val="FFFF00"/>
                </a:solidFill>
              </a:rPr>
              <a:t>                C   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NESTA MARGENS ESTREITAS DE MAIS DEUS CRIOU O INFINITO PARA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</a:t>
            </a:r>
            <a:r>
              <a:rPr lang="pt-BR" dirty="0" err="1" smtClean="0">
                <a:solidFill>
                  <a:srgbClr val="FFFF00"/>
                </a:solidFill>
              </a:rPr>
              <a:t>Dm</a:t>
            </a:r>
            <a:r>
              <a:rPr lang="pt-BR" dirty="0" smtClean="0">
                <a:solidFill>
                  <a:srgbClr val="FFFF00"/>
                </a:solidFill>
              </a:rPr>
              <a:t>         G            C   CG     F                                 G         Em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VIDA SER SEMPRE MAIS É JESUS ESTE PÃO DE IGUALDADE; VIEMOS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baseline="0" dirty="0" smtClean="0">
                <a:solidFill>
                  <a:srgbClr val="FFFF00"/>
                </a:solidFill>
              </a:rPr>
              <a:t> 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Dm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    G                             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 PARA COMUNGAR COM A LUTA SOFRIDA DO POVO QUE QUER TER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C                      Gm              F                             G        Em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VOZ TER VEZ LUGAR. COMUNGAR É TORNAR-SE PERIGO VIEMOS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dirty="0" smtClean="0">
                <a:solidFill>
                  <a:srgbClr val="FFFF00"/>
                </a:solidFill>
              </a:rPr>
              <a:t>            </a:t>
            </a:r>
            <a:r>
              <a:rPr lang="pt-BR" dirty="0" err="1" smtClean="0">
                <a:solidFill>
                  <a:srgbClr val="FFFF00"/>
                </a:solidFill>
              </a:rPr>
              <a:t>Dm</a:t>
            </a:r>
            <a:r>
              <a:rPr lang="pt-BR" dirty="0" smtClean="0">
                <a:solidFill>
                  <a:srgbClr val="FFFF00"/>
                </a:solidFill>
              </a:rPr>
              <a:t>                         G                      F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PARA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INCOMODAR COM A FÉ UNIÃO NOSSOS PASSOS UM DIA VÃO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G   C          </a:t>
            </a:r>
            <a:r>
              <a:rPr lang="pt-BR" dirty="0" err="1" smtClean="0">
                <a:solidFill>
                  <a:srgbClr val="FFFF00"/>
                </a:solidFill>
              </a:rPr>
              <a:t>C</a:t>
            </a:r>
            <a:r>
              <a:rPr lang="pt-BR" baseline="0" dirty="0" smtClean="0">
                <a:solidFill>
                  <a:srgbClr val="FFFF00"/>
                </a:solidFill>
              </a:rPr>
              <a:t>                    </a:t>
            </a:r>
            <a:r>
              <a:rPr lang="pt-BR" baseline="0" dirty="0" err="1" smtClean="0">
                <a:solidFill>
                  <a:srgbClr val="FFFF00"/>
                </a:solidFill>
              </a:rPr>
              <a:t>Am</a:t>
            </a:r>
            <a:r>
              <a:rPr lang="pt-BR" baseline="0" dirty="0" smtClean="0">
                <a:solidFill>
                  <a:srgbClr val="FFFF00"/>
                </a:solidFill>
              </a:rPr>
              <a:t>     </a:t>
            </a:r>
            <a:r>
              <a:rPr lang="pt-BR" baseline="0" dirty="0" err="1" smtClean="0">
                <a:solidFill>
                  <a:srgbClr val="FFFF00"/>
                </a:solidFill>
              </a:rPr>
              <a:t>Dm</a:t>
            </a:r>
            <a:r>
              <a:rPr lang="pt-BR" baseline="0" dirty="0" smtClean="0">
                <a:solidFill>
                  <a:srgbClr val="FFFF00"/>
                </a:solidFill>
              </a:rPr>
              <a:t>              G            C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CHEGAR</a:t>
            </a:r>
            <a:r>
              <a:rPr lang="pt-BR" baseline="0" dirty="0" smtClean="0">
                <a:solidFill>
                  <a:srgbClr val="FFFF00"/>
                </a:solidFill>
              </a:rPr>
              <a:t> </a:t>
            </a:r>
            <a:r>
              <a:rPr lang="pt-BR" dirty="0" smtClean="0">
                <a:solidFill>
                  <a:srgbClr val="FFFF00"/>
                </a:solidFill>
              </a:rPr>
              <a:t>Toda luta verá o seu dia nascer da escuridão, ensaiamos 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            </a:t>
            </a:r>
            <a:r>
              <a:rPr lang="pt-BR" dirty="0" err="1" smtClean="0">
                <a:solidFill>
                  <a:srgbClr val="FFFF00"/>
                </a:solidFill>
              </a:rPr>
              <a:t>Am</a:t>
            </a:r>
            <a:r>
              <a:rPr lang="pt-BR" baseline="0" dirty="0" smtClean="0">
                <a:solidFill>
                  <a:srgbClr val="FFFF00"/>
                </a:solidFill>
              </a:rPr>
              <a:t>       </a:t>
            </a:r>
            <a:r>
              <a:rPr lang="pt-BR" baseline="0" dirty="0" err="1" smtClean="0">
                <a:solidFill>
                  <a:srgbClr val="FFFF00"/>
                </a:solidFill>
              </a:rPr>
              <a:t>Dm</a:t>
            </a:r>
            <a:r>
              <a:rPr lang="pt-BR" baseline="0" dirty="0" smtClean="0">
                <a:solidFill>
                  <a:srgbClr val="FFFF00"/>
                </a:solidFill>
              </a:rPr>
              <a:t>               G                </a:t>
            </a:r>
            <a:r>
              <a:rPr lang="pt-BR" baseline="0" smtClean="0">
                <a:solidFill>
                  <a:srgbClr val="FFFF00"/>
                </a:solidFill>
              </a:rPr>
              <a:t>Am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a festa alegria fazendo comunhão MUITO TEMPO ...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07/07/2018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   </a:t>
            </a:r>
            <a:r>
              <a:rPr lang="pt-BR" dirty="0" smtClean="0">
                <a:solidFill>
                  <a:srgbClr val="FFFF00"/>
                </a:solidFill>
              </a:rPr>
              <a:t>se calarem a voz do profeta, as pedras falarão se fecharem uns poucos caminhos, mil trilhas nascerão</a:t>
            </a:r>
          </a:p>
          <a:p>
            <a:r>
              <a:rPr lang="pt-BR" dirty="0" smtClean="0">
                <a:solidFill>
                  <a:srgbClr val="FFFF00"/>
                </a:solidFill>
              </a:rPr>
              <a:t>MUITO TEMPO NÃO DURA A VERDADE NESTA MARGENS ESTREITAS DE MAIS DEUS CRIOU O INFINITA PARA VIDA SER SEMPRE MAIS É JESUS ESTE PÃO DE IGUALDADE; VIEMOS PARA COMUNGAR COM A LUTA SOFRIDA DO POVO QUE QUER TER VOZ TER VEZ LUGAR. COMUNGAR É TORNAR-SE PERIGO VIEMOS PARA INCOMODAR COM A FÉ UNIÃO NOSSOS PASSOS UM DIA VÃO CHEGAR</a:t>
            </a:r>
          </a:p>
          <a:p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Toda luta verá o seu dia nascer da escuridão, ensaiamos a festa alegria fazendo comunhão</a:t>
            </a:r>
            <a:endParaRPr lang="pt-BR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254</Words>
  <Application>Microsoft Office PowerPoint</Application>
  <PresentationFormat>Apresentação na tela (4:3)</PresentationFormat>
  <Paragraphs>23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16</cp:revision>
  <dcterms:created xsi:type="dcterms:W3CDTF">2016-06-04T17:36:16Z</dcterms:created>
  <dcterms:modified xsi:type="dcterms:W3CDTF">2018-07-08T00:48:32Z</dcterms:modified>
</cp:coreProperties>
</file>