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3328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1284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0353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9881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28003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54713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3229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1273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389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92541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4484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71737-BA29-40CA-89E1-6C4D4366F55E}" type="datetimeFigureOut">
              <a:rPr lang="pt-BR" smtClean="0"/>
              <a:pPr/>
              <a:t>02/11/2018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47B9-CAA5-4CDE-A101-8D0E6397C6F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9207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algn="l"/>
            <a:r>
              <a:rPr lang="pt-BR" sz="2400" b="1" u="sng" dirty="0" smtClean="0">
                <a:solidFill>
                  <a:schemeClr val="bg1"/>
                </a:solidFill>
              </a:rPr>
              <a:t>Se as águas do mar da vida 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smtClean="0">
                <a:solidFill>
                  <a:schemeClr val="bg1"/>
                </a:solidFill>
              </a:rPr>
              <a:t>       </a:t>
            </a:r>
            <a:r>
              <a:rPr lang="pt-BR" sz="1600" dirty="0">
                <a:solidFill>
                  <a:schemeClr val="bg1"/>
                </a:solidFill>
              </a:rPr>
              <a:t>E             E7      </a:t>
            </a:r>
            <a:r>
              <a:rPr lang="pt-BR" sz="1600" dirty="0" smtClean="0">
                <a:solidFill>
                  <a:schemeClr val="bg1"/>
                </a:solidFill>
              </a:rPr>
              <a:t>                   </a:t>
            </a:r>
            <a:r>
              <a:rPr lang="pt-BR" sz="1600" dirty="0">
                <a:solidFill>
                  <a:schemeClr val="bg1"/>
                </a:solidFill>
              </a:rPr>
              <a:t>A           </a:t>
            </a:r>
            <a:r>
              <a:rPr lang="pt-BR" sz="1600" dirty="0" smtClean="0">
                <a:solidFill>
                  <a:schemeClr val="bg1"/>
                </a:solidFill>
              </a:rPr>
              <a:t>          E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Se as águas do mar da vida quiserem te afogar,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C#m          </a:t>
            </a:r>
            <a:r>
              <a:rPr lang="pt-BR" sz="1600" dirty="0" smtClean="0">
                <a:solidFill>
                  <a:schemeClr val="bg1"/>
                </a:solidFill>
              </a:rPr>
              <a:t>            </a:t>
            </a:r>
            <a:r>
              <a:rPr lang="pt-BR" sz="1600" dirty="0">
                <a:solidFill>
                  <a:schemeClr val="bg1"/>
                </a:solidFill>
              </a:rPr>
              <a:t>F#m    B7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Segura na mão de Deus e vai.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   </a:t>
            </a:r>
            <a:r>
              <a:rPr lang="pt-BR" sz="1600" dirty="0" smtClean="0">
                <a:solidFill>
                  <a:schemeClr val="bg1"/>
                </a:solidFill>
              </a:rPr>
              <a:t>       E          </a:t>
            </a:r>
            <a:r>
              <a:rPr lang="pt-BR" sz="1600" dirty="0">
                <a:solidFill>
                  <a:schemeClr val="bg1"/>
                </a:solidFill>
              </a:rPr>
              <a:t>E7     </a:t>
            </a:r>
            <a:r>
              <a:rPr lang="pt-BR" sz="1600" dirty="0" smtClean="0">
                <a:solidFill>
                  <a:schemeClr val="bg1"/>
                </a:solidFill>
              </a:rPr>
              <a:t>             </a:t>
            </a:r>
            <a:r>
              <a:rPr lang="pt-BR" sz="1600" dirty="0">
                <a:solidFill>
                  <a:schemeClr val="bg1"/>
                </a:solidFill>
              </a:rPr>
              <a:t>A            </a:t>
            </a:r>
            <a:r>
              <a:rPr lang="pt-BR" sz="1600" dirty="0" smtClean="0">
                <a:solidFill>
                  <a:schemeClr val="bg1"/>
                </a:solidFill>
              </a:rPr>
              <a:t>          E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Se as tristezas desta vida quiserem te sufocar,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C#m               </a:t>
            </a:r>
            <a:r>
              <a:rPr lang="pt-BR" sz="1600" dirty="0" smtClean="0">
                <a:solidFill>
                  <a:schemeClr val="bg1"/>
                </a:solidFill>
              </a:rPr>
              <a:t>         B7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Segura na mão de Deus e vai.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Refrão: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</a:t>
            </a:r>
            <a:r>
              <a:rPr lang="pt-BR" sz="1600" dirty="0" smtClean="0">
                <a:solidFill>
                  <a:schemeClr val="bg1"/>
                </a:solidFill>
              </a:rPr>
              <a:t>E7                                       A                           E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Segura na mão de Deus, segura na mão de Deus,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C#m       </a:t>
            </a:r>
            <a:r>
              <a:rPr lang="pt-BR" sz="1600" dirty="0" smtClean="0">
                <a:solidFill>
                  <a:schemeClr val="bg1"/>
                </a:solidFill>
              </a:rPr>
              <a:t>      F#m          </a:t>
            </a:r>
            <a:r>
              <a:rPr lang="pt-BR" sz="1600" dirty="0">
                <a:solidFill>
                  <a:schemeClr val="bg1"/>
                </a:solidFill>
              </a:rPr>
              <a:t>B7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Pois ela, ela te sustentará.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</a:t>
            </a:r>
            <a:r>
              <a:rPr lang="pt-BR" sz="1600" dirty="0" smtClean="0">
                <a:solidFill>
                  <a:schemeClr val="bg1"/>
                </a:solidFill>
              </a:rPr>
              <a:t>      </a:t>
            </a:r>
            <a:r>
              <a:rPr lang="pt-BR" sz="1600" dirty="0">
                <a:solidFill>
                  <a:schemeClr val="bg1"/>
                </a:solidFill>
              </a:rPr>
              <a:t>E            E7             </a:t>
            </a:r>
            <a:r>
              <a:rPr lang="pt-BR" sz="1600" dirty="0" smtClean="0">
                <a:solidFill>
                  <a:schemeClr val="bg1"/>
                </a:solidFill>
              </a:rPr>
              <a:t>                 </a:t>
            </a:r>
            <a:r>
              <a:rPr lang="pt-BR" sz="1600" dirty="0">
                <a:solidFill>
                  <a:schemeClr val="bg1"/>
                </a:solidFill>
              </a:rPr>
              <a:t>A       </a:t>
            </a:r>
            <a:r>
              <a:rPr lang="pt-BR" sz="1600" dirty="0" smtClean="0">
                <a:solidFill>
                  <a:schemeClr val="bg1"/>
                </a:solidFill>
              </a:rPr>
              <a:t>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Não temas, segue adiante e não olhes para trás,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C#m             </a:t>
            </a:r>
            <a:r>
              <a:rPr lang="pt-BR" sz="1600" dirty="0" smtClean="0">
                <a:solidFill>
                  <a:schemeClr val="bg1"/>
                </a:solidFill>
              </a:rPr>
              <a:t>              B7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Segura na mão de Deus e vai.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E             E7                A                          E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Se a jornada é pesada, e te cansas na caminhada,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C#m                      F#m      B7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Segura na mão de Deus e vai.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E          E7                    A                       E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Orando, jejuando, confiando e confessando,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C#m                          B7        E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Segura na mão de Deus e vai.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145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7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Se as águas do mar da vida             E             E7                         A                     E Se as águas do mar da vida quiserem te afogar,     C#m                      F#m    B7 Segura na mão de Deus e vai.                  E          E7                  A                      E Se as tristezas desta vida quiserem te sufocar,   C#m                        B7         E Segura na mão de Deus e vai.  Refrão:       E7                                       A                           E Segura na mão de Deus, segura na mão de Deus,   C#m             F#m          B7 Pois ela, ela te sustentará.          E            E7                              A                    E Não temas, segue adiante e não olhes para trás,   C#m                           B7     E Segura na mão de Deus e vai.  E             E7                A                          E Se a jornada é pesada, e te cansas na caminhada,    C#m                      F#m      B7 Segura na mão de Deus e vai.      E          E7                    A                       E Orando, jejuando, confiando e confessando,  C#m                          B7        E Segura na mão de Deus e vai.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  <dc:creator>Usuário do Windows</dc:creator>
  <cp:lastModifiedBy>MARCELO</cp:lastModifiedBy>
  <cp:revision>13</cp:revision>
  <dcterms:created xsi:type="dcterms:W3CDTF">2015-03-16T01:23:29Z</dcterms:created>
  <dcterms:modified xsi:type="dcterms:W3CDTF">2018-11-02T23:00:19Z</dcterms:modified>
</cp:coreProperties>
</file>