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039" autoAdjust="0"/>
  </p:normalViewPr>
  <p:slideViewPr>
    <p:cSldViewPr>
      <p:cViewPr varScale="1">
        <p:scale>
          <a:sx n="66" d="100"/>
          <a:sy n="66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23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421AD-5A1F-410E-95A9-F8689AF32927}" type="datetimeFigureOut">
              <a:rPr lang="pt-BR" smtClean="0"/>
              <a:t>11/06/2016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93C43-1B5A-413D-9CB5-086EB66A829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G                D                   Em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Minha vida minha história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 C                             G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Só fez sentido quando te conheci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D          Em              C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      D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seus olhos sua face me levam além do que eu pensei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Em             D               Em          D      C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Se às vezes me escondo em Você eu me acho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Em        D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Nem dá pra disfarçar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Em     D          Em          D     C   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Preciso dizer você faz muita falta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Em            D    G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Não há como explicar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    D                                 Em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FOI SEM VOCÊ QUE EU PUDE ENTENDER 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    C                             G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QUE NÂO  É FACIL VIVER SEM TE TER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  D                       Em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MEU CORAÇÃO ME DIZ QUE NÃO </a:t>
            </a:r>
          </a:p>
          <a:p>
            <a:r>
              <a:rPr lang="pt-BR" smtClean="0">
                <a:solidFill>
                  <a:srgbClr val="FFFF00"/>
                </a:solidFill>
              </a:rPr>
              <a:t>                   C                            Em</a:t>
            </a:r>
            <a:r>
              <a:rPr lang="pt-BR" baseline="0" smtClean="0">
                <a:solidFill>
                  <a:srgbClr val="FFFF00"/>
                </a:solidFill>
              </a:rPr>
              <a:t>    Cm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EU NÃO CONSIGO VIVER SEM VOCÊ 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93C43-1B5A-413D-9CB5-086EB66A8290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11/06/2016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Minha vida minha história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Só fez sentido quando te conheci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seus olhos sua face me levam além do que eu pensei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Se às vezes me escondo em Você eu me acho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Nem dá pra disfarçar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Preciso dizer você</a:t>
            </a:r>
            <a:r>
              <a:rPr lang="pt-BR" dirty="0" smtClean="0">
                <a:solidFill>
                  <a:srgbClr val="FFFF00"/>
                </a:solidFill>
              </a:rPr>
              <a:t> faz muita falta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Não há como explicar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FOI SEM VOCÊ QUE EU PUDE ENTENDER 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QUE NÂO  É FACIL VIVER SEM TE TER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MEU CORAÇÃO ME DIZ QUE NÃO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EUNÃO CONSIGO VIVER SEM VOCÊ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194</Words>
  <Application>Microsoft Office PowerPoint</Application>
  <PresentationFormat>Apresentação na tela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3</cp:revision>
  <dcterms:created xsi:type="dcterms:W3CDTF">2016-06-04T17:36:16Z</dcterms:created>
  <dcterms:modified xsi:type="dcterms:W3CDTF">2016-06-12T00:44:25Z</dcterms:modified>
</cp:coreProperties>
</file>