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inimized"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284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AF193-7514-4E10-89A6-F83A1E7DE78B}" type="datetimeFigureOut">
              <a:rPr lang="pt-BR" smtClean="0"/>
              <a:t>02/07/2016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3796D-DB41-4587-AA78-FD17CCBFFDE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G</a:t>
            </a:r>
            <a:r>
              <a:rPr lang="pt-BR" baseline="0" dirty="0" smtClean="0"/>
              <a:t>                                    D                   C                        Em</a:t>
            </a:r>
            <a:endParaRPr lang="pt-BR" dirty="0" smtClean="0"/>
          </a:p>
          <a:p>
            <a:r>
              <a:rPr lang="pt-BR" dirty="0" smtClean="0"/>
              <a:t>Quando</a:t>
            </a:r>
            <a:r>
              <a:rPr lang="pt-BR" baseline="0" dirty="0" smtClean="0"/>
              <a:t> a gente anda neste mundo a gente olha o mundo diferente</a:t>
            </a:r>
          </a:p>
          <a:p>
            <a:r>
              <a:rPr lang="pt-BR" dirty="0" smtClean="0"/>
              <a:t>  G</a:t>
            </a:r>
            <a:r>
              <a:rPr lang="pt-BR" baseline="0" dirty="0" smtClean="0"/>
              <a:t>                               D                      C                 G</a:t>
            </a:r>
            <a:endParaRPr lang="pt-BR" dirty="0" smtClean="0"/>
          </a:p>
          <a:p>
            <a:r>
              <a:rPr lang="pt-BR" dirty="0" smtClean="0"/>
              <a:t>Eu</a:t>
            </a:r>
            <a:r>
              <a:rPr lang="pt-BR" baseline="0" dirty="0" smtClean="0"/>
              <a:t> não quero ser mais mesmo quero mudar completamente</a:t>
            </a:r>
          </a:p>
          <a:p>
            <a:r>
              <a:rPr lang="pt-BR" dirty="0" smtClean="0"/>
              <a:t>         G</a:t>
            </a:r>
            <a:r>
              <a:rPr lang="pt-BR" baseline="0" dirty="0" smtClean="0"/>
              <a:t>                       D      C                            G</a:t>
            </a:r>
            <a:endParaRPr lang="pt-BR" dirty="0" smtClean="0"/>
          </a:p>
          <a:p>
            <a:r>
              <a:rPr lang="pt-BR" dirty="0" smtClean="0"/>
              <a:t>Não</a:t>
            </a:r>
            <a:r>
              <a:rPr lang="pt-BR" baseline="0" dirty="0" smtClean="0"/>
              <a:t> quero viver do passado DEUS vai agir na sua vida </a:t>
            </a:r>
          </a:p>
          <a:p>
            <a:r>
              <a:rPr lang="pt-BR" baseline="0" dirty="0" smtClean="0"/>
              <a:t>  G                       D      C                           G</a:t>
            </a:r>
          </a:p>
          <a:p>
            <a:r>
              <a:rPr lang="pt-BR" baseline="0" dirty="0" smtClean="0"/>
              <a:t>Vai apagar os seu erros vai mudar o seu presente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    G                                D     C</a:t>
            </a:r>
            <a:r>
              <a:rPr lang="pt-BR" baseline="0" dirty="0" smtClean="0"/>
              <a:t>       </a:t>
            </a:r>
            <a:r>
              <a:rPr lang="pt-BR" dirty="0" smtClean="0"/>
              <a:t>                              </a:t>
            </a:r>
            <a:r>
              <a:rPr lang="pt-BR" baseline="0" dirty="0" smtClean="0"/>
              <a:t>    G</a:t>
            </a:r>
            <a:endParaRPr lang="pt-BR" dirty="0" smtClean="0"/>
          </a:p>
          <a:p>
            <a:r>
              <a:rPr lang="pt-BR" dirty="0" smtClean="0"/>
              <a:t>SENHOR EU PRECISO DE VOCE   POR QUE VIVER ESTA COMPLICADO</a:t>
            </a:r>
          </a:p>
          <a:p>
            <a:r>
              <a:rPr lang="pt-BR" dirty="0" smtClean="0"/>
              <a:t>       G       </a:t>
            </a:r>
            <a:r>
              <a:rPr lang="pt-BR" baseline="0" dirty="0" smtClean="0"/>
              <a:t>                 D                  C    Em   </a:t>
            </a:r>
            <a:r>
              <a:rPr lang="pt-BR" baseline="0" dirty="0" err="1" smtClean="0"/>
              <a:t>Am</a:t>
            </a:r>
            <a:r>
              <a:rPr lang="pt-BR" baseline="0" dirty="0" smtClean="0"/>
              <a:t>       G</a:t>
            </a:r>
            <a:endParaRPr lang="pt-BR" dirty="0" smtClean="0"/>
          </a:p>
          <a:p>
            <a:r>
              <a:rPr lang="pt-BR" dirty="0" smtClean="0"/>
              <a:t>PRECISO DA SUA PRESENÇA PARA NÃO COMETER PECADO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3796D-DB41-4587-AA78-FD17CCBFFDE3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02/07/2016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/>
          <a:lstStyle/>
          <a:p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93</Words>
  <Application>Microsoft Office PowerPoint</Application>
  <PresentationFormat>Apresentação na tela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9</cp:revision>
  <dcterms:created xsi:type="dcterms:W3CDTF">2016-06-04T17:36:16Z</dcterms:created>
  <dcterms:modified xsi:type="dcterms:W3CDTF">2016-07-03T01:48:20Z</dcterms:modified>
</cp:coreProperties>
</file>