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22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728B0-264B-4C1E-9D35-2C8FFA97CD3E}" type="datetimeFigureOut">
              <a:rPr lang="pt-BR" smtClean="0"/>
              <a:t>04/03/2017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E38F5-E1F5-4B14-8F81-7AD936A09B8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            A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Sim eu quero  que  a luz de Deus  que um dia em mim brilhou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     E           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jamais se esconda e não se apague em mim o seu </a:t>
            </a:r>
            <a:r>
              <a:rPr lang="pt-BR" sz="1200" dirty="0" err="1" smtClean="0">
                <a:solidFill>
                  <a:schemeClr val="bg1"/>
                </a:solidFill>
              </a:rPr>
              <a:t>fugor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D                         E                       C#m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sim eu quero que o meu amor ajude o meu irmão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F#m    F#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E    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caminhar guiado por tuas mãos em tua lei em tua luz senhor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A           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esta terra os astro os sertões em paz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E                                       A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esta flor e os pássaros feliz que  vês não sentirão 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E                             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não poderão jamais  viver esta vida singular que Deus nos dá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A      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               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em minha alma cheia do amor de Deus palpitando  a mesma vida divinal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smtClean="0">
                <a:solidFill>
                  <a:schemeClr val="bg1"/>
                </a:solidFill>
              </a:rPr>
              <a:t>                              E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há resplendor  secreto do infinito ser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   E         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há um profundo germinar de eternidade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E38F5-E1F5-4B14-8F81-7AD936A09B84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pPr/>
              <a:t>04/03/2017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3600" dirty="0" smtClean="0">
                <a:solidFill>
                  <a:srgbClr val="FFFF00"/>
                </a:solidFill>
              </a:rPr>
              <a:t>Sim </a:t>
            </a:r>
            <a:r>
              <a:rPr lang="pt-BR" sz="3600" dirty="0" smtClean="0">
                <a:solidFill>
                  <a:srgbClr val="FFFF00"/>
                </a:solidFill>
              </a:rPr>
              <a:t>eu quero  que  a luz de Deus  que um dia em mim brilhou </a:t>
            </a:r>
            <a:r>
              <a:rPr lang="pt-BR" sz="3600" dirty="0" smtClean="0">
                <a:solidFill>
                  <a:srgbClr val="FFFF00"/>
                </a:solidFill>
              </a:rPr>
              <a:t>jamais </a:t>
            </a:r>
            <a:r>
              <a:rPr lang="pt-BR" sz="3600" dirty="0" smtClean="0">
                <a:solidFill>
                  <a:srgbClr val="FFFF00"/>
                </a:solidFill>
              </a:rPr>
              <a:t>se esconda e não se apague em mim o seu </a:t>
            </a:r>
            <a:r>
              <a:rPr lang="pt-BR" sz="3600" dirty="0" err="1" smtClean="0">
                <a:solidFill>
                  <a:srgbClr val="FFFF00"/>
                </a:solidFill>
              </a:rPr>
              <a:t>fugor</a:t>
            </a:r>
            <a:r>
              <a:rPr lang="pt-BR" sz="3600" dirty="0" smtClean="0">
                <a:solidFill>
                  <a:srgbClr val="FFFF00"/>
                </a:solidFill>
              </a:rPr>
              <a:t> </a:t>
            </a:r>
            <a:r>
              <a:rPr lang="pt-BR" sz="3600" dirty="0" smtClean="0">
                <a:solidFill>
                  <a:srgbClr val="FFFF00"/>
                </a:solidFill>
              </a:rPr>
              <a:t>sim </a:t>
            </a:r>
            <a:r>
              <a:rPr lang="pt-BR" sz="3600" dirty="0" smtClean="0">
                <a:solidFill>
                  <a:srgbClr val="FFFF00"/>
                </a:solidFill>
              </a:rPr>
              <a:t>eu quero que o meu amor ajude o meu irmão </a:t>
            </a:r>
            <a:r>
              <a:rPr lang="pt-BR" sz="3600" dirty="0" smtClean="0">
                <a:solidFill>
                  <a:srgbClr val="FFFF00"/>
                </a:solidFill>
              </a:rPr>
              <a:t>a </a:t>
            </a:r>
            <a:r>
              <a:rPr lang="pt-BR" sz="3600" dirty="0" smtClean="0">
                <a:solidFill>
                  <a:srgbClr val="FFFF00"/>
                </a:solidFill>
              </a:rPr>
              <a:t>caminhar guiado por tuas mãos em tua lei em tua luz </a:t>
            </a:r>
            <a:r>
              <a:rPr lang="pt-BR" sz="3600" dirty="0" smtClean="0">
                <a:solidFill>
                  <a:srgbClr val="FFFF00"/>
                </a:solidFill>
              </a:rPr>
              <a:t>senhor esta </a:t>
            </a:r>
            <a:r>
              <a:rPr lang="pt-BR" sz="3600" dirty="0" smtClean="0">
                <a:solidFill>
                  <a:srgbClr val="FFFF00"/>
                </a:solidFill>
              </a:rPr>
              <a:t>terra os astro os sertões em paz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esta </a:t>
            </a:r>
            <a:r>
              <a:rPr lang="pt-BR" sz="3600" dirty="0" smtClean="0">
                <a:solidFill>
                  <a:srgbClr val="FFFF00"/>
                </a:solidFill>
              </a:rPr>
              <a:t>flor e os pássaros feliz que  vês não </a:t>
            </a:r>
            <a:r>
              <a:rPr lang="pt-BR" sz="3600" dirty="0" smtClean="0">
                <a:solidFill>
                  <a:srgbClr val="FFFF00"/>
                </a:solidFill>
              </a:rPr>
              <a:t>sentirão, não </a:t>
            </a:r>
            <a:r>
              <a:rPr lang="pt-BR" sz="3600" dirty="0" smtClean="0">
                <a:solidFill>
                  <a:srgbClr val="FFFF00"/>
                </a:solidFill>
              </a:rPr>
              <a:t>poderão jamais  viver esta vida singular que Deus nos </a:t>
            </a:r>
            <a:r>
              <a:rPr lang="pt-BR" sz="3600" dirty="0" smtClean="0">
                <a:solidFill>
                  <a:srgbClr val="FFFF00"/>
                </a:solidFill>
              </a:rPr>
              <a:t>dá em </a:t>
            </a:r>
            <a:r>
              <a:rPr lang="pt-BR" sz="3600" dirty="0" smtClean="0">
                <a:solidFill>
                  <a:srgbClr val="FFFF00"/>
                </a:solidFill>
              </a:rPr>
              <a:t>minha alma cheia do amor de Deus palpitando  a mesma </a:t>
            </a:r>
            <a:r>
              <a:rPr lang="pt-BR" sz="3600" smtClean="0">
                <a:solidFill>
                  <a:srgbClr val="FFFF00"/>
                </a:solidFill>
              </a:rPr>
              <a:t>vida </a:t>
            </a:r>
            <a:r>
              <a:rPr lang="pt-BR" sz="3600" smtClean="0">
                <a:solidFill>
                  <a:srgbClr val="FFFF00"/>
                </a:solidFill>
              </a:rPr>
              <a:t>divinal há </a:t>
            </a:r>
            <a:r>
              <a:rPr lang="pt-BR" sz="3600" dirty="0" smtClean="0">
                <a:solidFill>
                  <a:srgbClr val="FFFF00"/>
                </a:solidFill>
              </a:rPr>
              <a:t>resplendor  secreto do infinito ser  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há </a:t>
            </a:r>
            <a:r>
              <a:rPr lang="pt-BR" sz="3600" dirty="0" smtClean="0">
                <a:solidFill>
                  <a:srgbClr val="FFFF00"/>
                </a:solidFill>
              </a:rPr>
              <a:t>um profundo germinar de eternidade</a:t>
            </a:r>
            <a:br>
              <a:rPr lang="pt-BR" sz="3600" dirty="0" smtClean="0">
                <a:solidFill>
                  <a:srgbClr val="FFFF00"/>
                </a:solidFill>
              </a:rPr>
            </a:b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63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Sim eu quero  que  a luz de Deus  que um dia em mim brilhou jamais se esconda e não se apague em mim o seu fugor sim eu quero que o meu amor ajude o meu irmão a caminhar guiado por tuas mãos em tua lei em tua luz senhor esta terra os astro os sertões em paz esta flor e os pássaros feliz que  vês não sentirão, não poderão jamais  viver esta vida singular que Deus nos dá em minha alma cheia do amor de Deus palpitando  a mesma vida divinal há resplendor  secreto do infinito ser   há um profundo germinar de eternidade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MARCELO</cp:lastModifiedBy>
  <cp:revision>14</cp:revision>
  <dcterms:created xsi:type="dcterms:W3CDTF">2015-03-16T01:23:29Z</dcterms:created>
  <dcterms:modified xsi:type="dcterms:W3CDTF">2017-03-05T00:35:43Z</dcterms:modified>
</cp:coreProperties>
</file>