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9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EAE6B-2787-48D3-8F6B-DCC7686285FD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7D9AD-6D3A-48D4-AA5B-DAED19AE201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F                                                     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F</a:t>
            </a:r>
          </a:p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r>
              <a:rPr lang="pt-BR" sz="1200" dirty="0" smtClean="0">
                <a:solidFill>
                  <a:srgbClr val="FF0000"/>
                </a:solidFill>
              </a:rPr>
              <a:t>ATE O SINO PEQUENINO</a:t>
            </a:r>
            <a:r>
              <a:rPr lang="pt-BR" sz="1200" baseline="0" dirty="0" smtClean="0">
                <a:solidFill>
                  <a:srgbClr val="FF0000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SINO DE BELÉM JÁ NASCEU O DEUS MENINO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G7                     C     F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PARA O NOSSO BEM PAZ NA TERRA PEDE O SINO</a:t>
            </a:r>
            <a:r>
              <a:rPr lang="pt-BR" sz="1200" baseline="0" dirty="0" smtClean="0">
                <a:solidFill>
                  <a:srgbClr val="FF0000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ALEGRE A CANTAR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</a:t>
            </a:r>
            <a:r>
              <a:rPr lang="pt-B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F                  C                   F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ABENÇOE DEUS MENINO</a:t>
            </a:r>
            <a:r>
              <a:rPr lang="pt-BR" sz="1200" baseline="0" dirty="0" smtClean="0">
                <a:solidFill>
                  <a:srgbClr val="FF0000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ESTE NOSSO LAR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F                                    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Hoje a noite é bela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Vamos à capela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sob a luz da vela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F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C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Felizes a rezar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Ao soar o sino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Sino</a:t>
            </a:r>
            <a:r>
              <a:rPr lang="pt-BR" sz="1200" dirty="0" smtClean="0">
                <a:solidFill>
                  <a:schemeClr val="bg1"/>
                </a:solidFill>
              </a:rPr>
              <a:t> pequenino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Vai o Deus menino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F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Nos abençoar.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---------------------------------------------------------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Vamos minha gente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vamos a </a:t>
            </a:r>
            <a:r>
              <a:rPr lang="pt-BR" sz="1200" dirty="0" err="1" smtClean="0">
                <a:solidFill>
                  <a:schemeClr val="bg1"/>
                </a:solidFill>
              </a:rPr>
              <a:t>belém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C                          F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vamos ver </a:t>
            </a:r>
            <a:r>
              <a:rPr lang="pt-BR" sz="1200" dirty="0" err="1" smtClean="0">
                <a:solidFill>
                  <a:schemeClr val="bg1"/>
                </a:solidFill>
              </a:rPr>
              <a:t>maria</a:t>
            </a:r>
            <a:r>
              <a:rPr lang="pt-BR" sz="1200" dirty="0" smtClean="0">
                <a:solidFill>
                  <a:schemeClr val="bg1"/>
                </a:solidFill>
              </a:rPr>
              <a:t> e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> também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F                     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Bb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já deu meia noite já chegou natal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C                    F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já tocou o sino lá catedral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7D9AD-6D3A-48D4-AA5B-DAED19AE2017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0477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5869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847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9593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8901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9713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8058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36153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51981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4803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254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2CB7A-5398-42F7-8BEE-0ED3EFE97E79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D091-3A0C-4BF3-B2B3-C517C08E42D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0781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numCol="1">
            <a:normAutofit fontScale="90000"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BATE O SINO PEQUENINO SINO DE BELÉM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JÁ NASCEU O DEUS MENINO PARA O NOSSO BEM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PAZ NA TERRA PEDE O SINO ALEGRE A CANTAR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ABENÇOE DEUS MENINO ESTE NOSSO LAR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>
                <a:solidFill>
                  <a:srgbClr val="FFFF00"/>
                </a:solidFill>
              </a:rPr>
              <a:t>Hoje a noite é </a:t>
            </a:r>
            <a:r>
              <a:rPr lang="pt-BR" sz="3600" dirty="0" smtClean="0">
                <a:solidFill>
                  <a:srgbClr val="FFFF00"/>
                </a:solidFill>
              </a:rPr>
              <a:t>bela Vamos </a:t>
            </a:r>
            <a:r>
              <a:rPr lang="pt-BR" sz="3600" dirty="0">
                <a:solidFill>
                  <a:srgbClr val="FFFF00"/>
                </a:solidFill>
              </a:rPr>
              <a:t>à </a:t>
            </a:r>
            <a:r>
              <a:rPr lang="pt-BR" sz="3600" dirty="0" smtClean="0">
                <a:solidFill>
                  <a:srgbClr val="FFFF00"/>
                </a:solidFill>
              </a:rPr>
              <a:t>capela Sob </a:t>
            </a:r>
            <a:r>
              <a:rPr lang="pt-BR" sz="3600" dirty="0">
                <a:solidFill>
                  <a:srgbClr val="FFFF00"/>
                </a:solidFill>
              </a:rPr>
              <a:t>a luz da </a:t>
            </a:r>
            <a:r>
              <a:rPr lang="pt-BR" sz="3600" dirty="0" smtClean="0">
                <a:solidFill>
                  <a:srgbClr val="FFFF00"/>
                </a:solidFill>
              </a:rPr>
              <a:t>vela Felizes </a:t>
            </a:r>
            <a:r>
              <a:rPr lang="pt-BR" sz="3600" dirty="0">
                <a:solidFill>
                  <a:srgbClr val="FFFF00"/>
                </a:solidFill>
              </a:rPr>
              <a:t>a </a:t>
            </a:r>
            <a:r>
              <a:rPr lang="pt-BR" sz="3600" dirty="0" smtClean="0">
                <a:solidFill>
                  <a:srgbClr val="FFFF00"/>
                </a:solidFill>
              </a:rPr>
              <a:t>rezar Ao </a:t>
            </a:r>
            <a:r>
              <a:rPr lang="pt-BR" sz="3600" dirty="0">
                <a:solidFill>
                  <a:srgbClr val="FFFF00"/>
                </a:solidFill>
              </a:rPr>
              <a:t>soar o </a:t>
            </a:r>
            <a:r>
              <a:rPr lang="pt-BR" sz="3600" dirty="0" smtClean="0">
                <a:solidFill>
                  <a:srgbClr val="FFFF00"/>
                </a:solidFill>
              </a:rPr>
              <a:t>sino </a:t>
            </a:r>
            <a:r>
              <a:rPr lang="pt-BR" sz="3600" dirty="0" err="1" smtClean="0">
                <a:solidFill>
                  <a:srgbClr val="FFFF00"/>
                </a:solidFill>
              </a:rPr>
              <a:t>Sino</a:t>
            </a:r>
            <a:r>
              <a:rPr lang="pt-BR" sz="3600" dirty="0" smtClean="0">
                <a:solidFill>
                  <a:srgbClr val="FFFF00"/>
                </a:solidFill>
              </a:rPr>
              <a:t> pequenino Vai </a:t>
            </a:r>
            <a:r>
              <a:rPr lang="pt-BR" sz="3600" dirty="0">
                <a:solidFill>
                  <a:srgbClr val="FFFF00"/>
                </a:solidFill>
              </a:rPr>
              <a:t>o Deus </a:t>
            </a:r>
            <a:r>
              <a:rPr lang="pt-BR" sz="3600" dirty="0" smtClean="0">
                <a:solidFill>
                  <a:srgbClr val="FFFF00"/>
                </a:solidFill>
              </a:rPr>
              <a:t>menino Nos </a:t>
            </a:r>
            <a:r>
              <a:rPr lang="pt-BR" sz="3600" dirty="0" smtClean="0">
                <a:solidFill>
                  <a:srgbClr val="FFFF00"/>
                </a:solidFill>
              </a:rPr>
              <a:t>abençoar.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Vamos </a:t>
            </a:r>
            <a:r>
              <a:rPr lang="pt-BR" sz="3600" dirty="0" smtClean="0">
                <a:solidFill>
                  <a:srgbClr val="FFFF00"/>
                </a:solidFill>
              </a:rPr>
              <a:t>minha </a:t>
            </a:r>
            <a:r>
              <a:rPr lang="pt-BR" sz="3600" dirty="0" smtClean="0">
                <a:solidFill>
                  <a:srgbClr val="FFFF00"/>
                </a:solidFill>
              </a:rPr>
              <a:t>gente vamos </a:t>
            </a:r>
            <a:r>
              <a:rPr lang="pt-BR" sz="3600" dirty="0" smtClean="0">
                <a:solidFill>
                  <a:srgbClr val="FFFF00"/>
                </a:solidFill>
              </a:rPr>
              <a:t>a </a:t>
            </a:r>
            <a:r>
              <a:rPr lang="pt-BR" sz="3600" dirty="0" smtClean="0">
                <a:solidFill>
                  <a:srgbClr val="FFFF00"/>
                </a:solidFill>
              </a:rPr>
              <a:t>B</a:t>
            </a:r>
            <a:r>
              <a:rPr lang="pt-BR" sz="3600" dirty="0" smtClean="0">
                <a:solidFill>
                  <a:srgbClr val="FFFF00"/>
                </a:solidFill>
              </a:rPr>
              <a:t>elém vamos </a:t>
            </a:r>
            <a:r>
              <a:rPr lang="pt-BR" sz="3600" dirty="0" smtClean="0">
                <a:solidFill>
                  <a:srgbClr val="FFFF00"/>
                </a:solidFill>
              </a:rPr>
              <a:t>ver </a:t>
            </a:r>
            <a:r>
              <a:rPr lang="pt-BR" sz="3600" dirty="0" smtClean="0">
                <a:solidFill>
                  <a:srgbClr val="FFFF00"/>
                </a:solidFill>
              </a:rPr>
              <a:t>M</a:t>
            </a:r>
            <a:r>
              <a:rPr lang="pt-BR" sz="3600" dirty="0" smtClean="0">
                <a:solidFill>
                  <a:srgbClr val="FFFF00"/>
                </a:solidFill>
              </a:rPr>
              <a:t>aria </a:t>
            </a: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 smtClean="0">
                <a:solidFill>
                  <a:srgbClr val="FFFF00"/>
                </a:solidFill>
              </a:rPr>
              <a:t>J</a:t>
            </a:r>
            <a:r>
              <a:rPr lang="pt-BR" sz="3600" dirty="0" smtClean="0">
                <a:solidFill>
                  <a:srgbClr val="FFFF00"/>
                </a:solidFill>
              </a:rPr>
              <a:t>esus também já </a:t>
            </a:r>
            <a:r>
              <a:rPr lang="pt-BR" sz="3600" dirty="0" smtClean="0">
                <a:solidFill>
                  <a:srgbClr val="FFFF00"/>
                </a:solidFill>
              </a:rPr>
              <a:t>deu meia noite já chegou </a:t>
            </a:r>
            <a:r>
              <a:rPr lang="pt-BR" sz="3600" dirty="0" smtClean="0">
                <a:solidFill>
                  <a:srgbClr val="FFFF00"/>
                </a:solidFill>
              </a:rPr>
              <a:t>natal já </a:t>
            </a:r>
            <a:r>
              <a:rPr lang="pt-BR" sz="3600" dirty="0" smtClean="0">
                <a:solidFill>
                  <a:srgbClr val="FFFF00"/>
                </a:solidFill>
              </a:rPr>
              <a:t>tocou o sino lá catedral 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360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Apresentação na tela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BATE O SINO PEQUENINO SINO DE BELÉM JÁ NASCEU O DEUS MENINO PARA O NOSSO BEM PAZ NA TERRA PEDE O SINO ALEGRE A CANTAR ABENÇOE DEUS MENINO ESTE NOSSO LAR  Hoje a noite é bela Vamos à capela Sob a luz da vela Felizes a rezar Ao soar o sino Sino pequenino Vai o Deus menino Nos abençoar.  Vamos minha gente vamos a Belém vamos ver Maria e Jesus também já deu meia noite já chegou natal já tocou o sino lá catedral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F Bate o sino pequenino Sino de Belém Bb                   F Já nasceu o Deus menino G7                    C Para o nosso bem   F Paz na Terra pede o sino Alegre a cantar Bb               F Abençoe Deus menino C                   F Este nosso lar  Hoje a noite é bela                      Bb Vamos à capela                         C Sob a luz da vela                      F Felizes a rezar                    F Ao soar o sino                     Bb Sino pequenino                            C Vai o Deus menino                    F Nos abençoar.  --------------------------------------------------------- Vamos minha gente                     Bb vamos a belém                          C                          F vamos ver maria e jesus também                         F                             Bb já deu meia noite já chegou natal                     C                    F já tocou o sino lá catedral </dc:title>
  <dc:creator>Usuário do Windows</dc:creator>
  <cp:lastModifiedBy>MARCELO</cp:lastModifiedBy>
  <cp:revision>5</cp:revision>
  <dcterms:created xsi:type="dcterms:W3CDTF">2015-03-13T02:21:33Z</dcterms:created>
  <dcterms:modified xsi:type="dcterms:W3CDTF">2017-12-12T16:19:59Z</dcterms:modified>
</cp:coreProperties>
</file>