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469C9A91-A78E-48BD-8512-2EF2A7955A2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C/G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és Rei dos reis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                       G9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 sobre a terra e o céu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   C/G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Tu és o grande "Eu Sou"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            G9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forte, Maravilhoso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G   Am7                 F     G      Am7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Ele faz o mar  se abrir  Sinto o Teu poder fluir em mim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G9             F     Gsus    C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de milagres  Te adorar é o meu prazer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G7    C            G/B               Am         Am/G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Maravilhoso   Deus que não sabe o que é falhar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    G/B                 Am        Am/G      G9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Fiel     sei que Ele nunca vai deixar de me amar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G                  F           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Mesmo se eu te deixar     Mesmo se o sol não brilhar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           C/E           F         G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Ainda se os meus me abandonarem    eu sei    que nunca vai deixar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nunca vai deixar de me amar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G7    C           G/B                 Am7  Am/G   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Maravilhoso   Deus que não sabe o que é falhar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Gsus4                    Am7         Am/G     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Fiel   sei que Ele nunca vai deixar de me amar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Gsus4                                Am  G/B    C   C/G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Maravilhoso   /   Deus que não sa--be o que é falhar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Gsus4                  Am         Am/G    G9   F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just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Soberano, Fiel  sei que Ele nunca vai deixar de me amar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D166A74-361F-4C02-8E3D-BC9F2536538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D95BFFC-1A5D-4AA5-88EF-5AC91B1FD4A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BF17F7-3F33-4F68-B560-C49622969E8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503782-296D-440F-A54D-3B80E5FC235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9738457-4712-4E94-9E67-9AA00AC89AA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B301A3E-51C2-4904-B1A8-2B1AEEEC766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532A66-E48A-4AF5-B4B1-FCF977D0A6A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C83F682-1C6A-470B-94C4-66939D41ECC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2AB9416-6661-4944-A40B-3769026A6D1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A8129AF-EE0C-4E6B-8FE2-F8B0C89CCA0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C78D301-1F80-45E2-BE66-AEC1C3636C6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102CF5-D55E-46BC-BAC2-81229D30F37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926829-B13F-4F0E-9B59-75ACA3D86EA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87BD629-D583-48BB-B7F8-E64E8C4B6DE6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rmAutofit fontScale="67000"/>
          </a:bodyPr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Tu és Rei dos reis Soberano sobre a terra e o céu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Tu és o grande "Eu Sou“ Deus forte, Maravilhoso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Ele faz o mar  se abrir  Sinto o Teu poder fluir em mim Deus de milagres  Te adorar é o meu prazer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Soberano, Maravilhoso Deus que não sabe o que é falhar Soberano, Fiel sei que Ele nunca vai deixar de me amar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Mesmo se eu te deixar Mesmo se o sol não brilhar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Calibri"/>
              </a:rPr>
              <a:t>Ainda se os meus me abandonarem    eu sei    que nunca vai deixar nunca vai deixar de me amar</a:t>
            </a:r>
            <a:endParaRPr b="0" lang="pt-BR" sz="4000" spc="-1" strike="noStrike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pt-BR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LibreOffice/7.3.7.2$Linux_X86_64 LibreOffice_project/30$Build-2</Application>
  <AppVersion>15.0000</AppVersion>
  <Words>317</Words>
  <Paragraphs>42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2018-02-23T17:04:02Z</dcterms:created>
  <dc:creator>usuario</dc:creator>
  <dc:description/>
  <dc:language>pt-BR</dc:language>
  <cp:lastModifiedBy/>
  <dcterms:modified xsi:type="dcterms:W3CDTF">2023-01-20T18:56:28Z</dcterms:modified>
  <cp:revision>4</cp:revision>
  <dc:subject/>
  <dc:title>Apresentação do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