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D                           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D          G                         D                 Em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SOU BOM PASTOR OVELHA GUARDAREI NÃO TENHO OUTRO OFICIO NEM TEREI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D                G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QUANTAS VIDAS EU TIVER LHE DAREI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              A                   G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F#m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Maus pastores num dia de sombra não cuidaram o rebanho se perdeu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G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D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Em   A         D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sair pelo campo, reunir o que é meu conduzir e salvar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             A                   G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F#m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Verdes prados e belas montanhas hão de ver o pastor rebanho atrás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      G          E</a:t>
            </a:r>
            <a:r>
              <a:rPr lang="pt-BR" sz="1200" baseline="0" smtClean="0">
                <a:solidFill>
                  <a:srgbClr val="FFFF00"/>
                </a:solidFill>
              </a:rPr>
              <a:t>           D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Em   A         D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junto a mim as ovelhas terão muita paz poderão descansar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SOU BOM PASTOR OVELHA GUARDAREI NÃO TENHO OUTRO OFICIO NEM TEREI QUANTAS VIDAS EU TIVER LHE DAREI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Maus pastores num dia de sombra não cuidaram o rebanho se perdeu vou sair pelo campo, reunir o que é meu conduzir e salvar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Verdes prados e belas montanhas hão de ver o pastor rebanho atrás junto a mim as ovelhas terão muita paz poderão descansar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165</Words>
  <Application>Microsoft Office PowerPoint</Application>
  <PresentationFormat>Apresentação na tela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2018-04-21T04:48:35Z</dcterms:modified>
</cp:coreProperties>
</file>