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7B7D7-A510-440D-BBAD-2D42A85CAB2B}" type="datetimeFigureOut">
              <a:rPr lang="pt-BR" smtClean="0"/>
              <a:t>10/06/2017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6C1F8-8847-4648-A794-494A5F0192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A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1. Tão sublime Sacramento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F#m      G           D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Adoremos neste altar,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D      A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Pois o Antigo Testamento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F#m    G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Deu ao Novo seu lugar.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A            D    A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Venha a Fé, por suplemento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         D        A           D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Os sentidos completar.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D        A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2. Ao eterno Pai cantemos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F#m    G        D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 Jesus, o Salvador.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D      A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Espírito </a:t>
            </a:r>
            <a:r>
              <a:rPr lang="pt-BR" sz="1200" dirty="0" err="1" smtClean="0">
                <a:solidFill>
                  <a:schemeClr val="bg1"/>
                </a:solidFill>
              </a:rPr>
              <a:t>exaultemos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F#m       G              D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Trindade, Eterno Amor.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             D            A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Deus Uno, e Trino demos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       D   A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Alegria do louvor.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   D      A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Amém, Amém.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    D           A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Amém,  Amém,  Amém.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6C1F8-8847-4648-A794-494A5F01921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1</a:t>
            </a:r>
            <a:r>
              <a:rPr lang="pt-BR" sz="3600" dirty="0">
                <a:solidFill>
                  <a:srgbClr val="FFFF00"/>
                </a:solidFill>
              </a:rPr>
              <a:t>. Tão sublime </a:t>
            </a:r>
            <a:r>
              <a:rPr lang="pt-BR" sz="3600" dirty="0" smtClean="0">
                <a:solidFill>
                  <a:srgbClr val="FFFF00"/>
                </a:solidFill>
              </a:rPr>
              <a:t>Sacramento Adoremos </a:t>
            </a:r>
            <a:r>
              <a:rPr lang="pt-BR" sz="3600" dirty="0">
                <a:solidFill>
                  <a:srgbClr val="FFFF00"/>
                </a:solidFill>
              </a:rPr>
              <a:t>neste </a:t>
            </a:r>
            <a:r>
              <a:rPr lang="pt-BR" sz="3600" dirty="0" smtClean="0">
                <a:solidFill>
                  <a:srgbClr val="FFFF00"/>
                </a:solidFill>
              </a:rPr>
              <a:t>altar, Pois </a:t>
            </a:r>
            <a:r>
              <a:rPr lang="pt-BR" sz="3600" dirty="0">
                <a:solidFill>
                  <a:srgbClr val="FFFF00"/>
                </a:solidFill>
              </a:rPr>
              <a:t>o Antigo </a:t>
            </a:r>
            <a:r>
              <a:rPr lang="pt-BR" sz="3600" dirty="0" smtClean="0">
                <a:solidFill>
                  <a:srgbClr val="FFFF00"/>
                </a:solidFill>
              </a:rPr>
              <a:t>Testamento Deu </a:t>
            </a:r>
            <a:r>
              <a:rPr lang="pt-BR" sz="3600" dirty="0">
                <a:solidFill>
                  <a:srgbClr val="FFFF00"/>
                </a:solidFill>
              </a:rPr>
              <a:t>ao Novo seu </a:t>
            </a:r>
            <a:r>
              <a:rPr lang="pt-BR" sz="3600" dirty="0" smtClean="0">
                <a:solidFill>
                  <a:srgbClr val="FFFF00"/>
                </a:solidFill>
              </a:rPr>
              <a:t>lugar. Venha </a:t>
            </a:r>
            <a:r>
              <a:rPr lang="pt-BR" sz="3600" dirty="0">
                <a:solidFill>
                  <a:srgbClr val="FFFF00"/>
                </a:solidFill>
              </a:rPr>
              <a:t>a Fé, por </a:t>
            </a:r>
            <a:r>
              <a:rPr lang="pt-BR" sz="3600" dirty="0" smtClean="0">
                <a:solidFill>
                  <a:srgbClr val="FFFF00"/>
                </a:solidFill>
              </a:rPr>
              <a:t>suplemento Os </a:t>
            </a:r>
            <a:r>
              <a:rPr lang="pt-BR" sz="3600" dirty="0">
                <a:solidFill>
                  <a:srgbClr val="FFFF00"/>
                </a:solidFill>
              </a:rPr>
              <a:t>sentidos completar.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2</a:t>
            </a:r>
            <a:r>
              <a:rPr lang="pt-BR" sz="3600" dirty="0">
                <a:solidFill>
                  <a:srgbClr val="FFFF00"/>
                </a:solidFill>
              </a:rPr>
              <a:t>. Ao eterno Pai </a:t>
            </a:r>
            <a:r>
              <a:rPr lang="pt-BR" sz="3600" dirty="0" smtClean="0">
                <a:solidFill>
                  <a:srgbClr val="FFFF00"/>
                </a:solidFill>
              </a:rPr>
              <a:t>cantemos E </a:t>
            </a:r>
            <a:r>
              <a:rPr lang="pt-BR" sz="3600" dirty="0">
                <a:solidFill>
                  <a:srgbClr val="FFFF00"/>
                </a:solidFill>
              </a:rPr>
              <a:t>a Jesus, o Salvador.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Ao </a:t>
            </a:r>
            <a:r>
              <a:rPr lang="pt-BR" sz="3600">
                <a:solidFill>
                  <a:srgbClr val="FFFF00"/>
                </a:solidFill>
              </a:rPr>
              <a:t>Espírito </a:t>
            </a:r>
            <a:r>
              <a:rPr lang="pt-BR" sz="3600" smtClean="0">
                <a:solidFill>
                  <a:srgbClr val="FFFF00"/>
                </a:solidFill>
              </a:rPr>
              <a:t>exaltemos</a:t>
            </a:r>
            <a:r>
              <a:rPr lang="pt-BR" sz="360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Na </a:t>
            </a:r>
            <a:r>
              <a:rPr lang="pt-BR" sz="3600" dirty="0">
                <a:solidFill>
                  <a:srgbClr val="FFFF00"/>
                </a:solidFill>
              </a:rPr>
              <a:t>Trindade, Eterno </a:t>
            </a:r>
            <a:r>
              <a:rPr lang="pt-BR" sz="3600" dirty="0" smtClean="0">
                <a:solidFill>
                  <a:srgbClr val="FFFF00"/>
                </a:solidFill>
              </a:rPr>
              <a:t>Amor. Ao </a:t>
            </a:r>
            <a:r>
              <a:rPr lang="pt-BR" sz="3600" dirty="0">
                <a:solidFill>
                  <a:srgbClr val="FFFF00"/>
                </a:solidFill>
              </a:rPr>
              <a:t>Deus Uno, e Trino </a:t>
            </a:r>
            <a:r>
              <a:rPr lang="pt-BR" sz="3600" dirty="0" smtClean="0">
                <a:solidFill>
                  <a:srgbClr val="FFFF00"/>
                </a:solidFill>
              </a:rPr>
              <a:t>demos Alegria </a:t>
            </a:r>
            <a:r>
              <a:rPr lang="pt-BR" sz="3600" dirty="0">
                <a:solidFill>
                  <a:srgbClr val="FFFF00"/>
                </a:solidFill>
              </a:rPr>
              <a:t>do louvor.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Amém</a:t>
            </a:r>
            <a:r>
              <a:rPr lang="pt-BR" sz="3600" dirty="0">
                <a:solidFill>
                  <a:srgbClr val="FFFF00"/>
                </a:solidFill>
              </a:rPr>
              <a:t>, </a:t>
            </a:r>
            <a:r>
              <a:rPr lang="pt-BR" sz="3600" dirty="0" smtClean="0">
                <a:solidFill>
                  <a:srgbClr val="FFFF00"/>
                </a:solidFill>
              </a:rPr>
              <a:t>Amém. Amém</a:t>
            </a:r>
            <a:r>
              <a:rPr lang="pt-BR" sz="3600" dirty="0">
                <a:solidFill>
                  <a:srgbClr val="FFFF00"/>
                </a:solidFill>
              </a:rPr>
              <a:t>, </a:t>
            </a:r>
            <a:r>
              <a:rPr lang="pt-BR" sz="3600" dirty="0" smtClean="0">
                <a:solidFill>
                  <a:srgbClr val="FFFF00"/>
                </a:solidFill>
              </a:rPr>
              <a:t> Amém,  Amém.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1. Tão sublime Sacramento Adoremos neste altar, Pois o Antigo Testamento Deu ao Novo seu lugar. Venha a Fé, por suplemento Os sentidos completar.  2. Ao eterno Pai cantemos E a Jesus, o Salvador. Ao Espírito exaltemos Na Trindade, Eterno Amor. Ao Deus Uno, e Trino demos Alegria do louvor.  Amém, Amém. Amém,  Amém,  Amém.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12</cp:revision>
  <dcterms:created xsi:type="dcterms:W3CDTF">2015-03-16T01:23:29Z</dcterms:created>
  <dcterms:modified xsi:type="dcterms:W3CDTF">2017-06-10T16:49:51Z</dcterms:modified>
</cp:coreProperties>
</file>