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8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84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B58BC-45FC-4B2E-B2AE-5EA6F5B6E80D}" type="datetimeFigureOut">
              <a:rPr lang="pt-BR" smtClean="0"/>
              <a:pPr/>
              <a:t>20/08/2016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6E950-2965-4895-9EDE-633D8B99D5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  E</a:t>
            </a:r>
            <a:r>
              <a:rPr lang="pt-BR" baseline="0" dirty="0" smtClean="0">
                <a:solidFill>
                  <a:srgbClr val="FFFF00"/>
                </a:solidFill>
              </a:rPr>
              <a:t>             A                              E        A                                         B</a:t>
            </a:r>
            <a:endParaRPr lang="pt-BR" dirty="0" smtClean="0">
              <a:solidFill>
                <a:srgbClr val="FFFF00"/>
              </a:solidFill>
            </a:endParaRPr>
          </a:p>
          <a:p>
            <a:r>
              <a:rPr lang="pt-BR" dirty="0" smtClean="0">
                <a:solidFill>
                  <a:srgbClr val="FFFF00"/>
                </a:solidFill>
              </a:rPr>
              <a:t> Sei que está pra acontecer um milagre Pois o pão que eu levo se transformará 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          C#m                   A                    E            A                       E</a:t>
            </a:r>
            <a:endParaRPr lang="pt-BR" dirty="0" smtClean="0">
              <a:solidFill>
                <a:srgbClr val="FFFF00"/>
              </a:solidFill>
            </a:endParaRPr>
          </a:p>
          <a:p>
            <a:r>
              <a:rPr lang="pt-BR" dirty="0" smtClean="0">
                <a:solidFill>
                  <a:srgbClr val="FFFF00"/>
                </a:solidFill>
              </a:rPr>
              <a:t>Em teu corpo que sofreu tanto por mim Sei que o vinho que levo ao altar 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      A                      B                            C#m             A</a:t>
            </a:r>
            <a:endParaRPr lang="pt-BR" dirty="0" smtClean="0">
              <a:solidFill>
                <a:srgbClr val="FFFF00"/>
              </a:solidFill>
            </a:endParaRPr>
          </a:p>
          <a:p>
            <a:r>
              <a:rPr lang="pt-BR" dirty="0" smtClean="0">
                <a:solidFill>
                  <a:srgbClr val="FFFF00"/>
                </a:solidFill>
              </a:rPr>
              <a:t>Em breve será o teu sangue Que foi derramado pelos pecados </a:t>
            </a:r>
            <a:r>
              <a:rPr lang="pt-BR" dirty="0" smtClean="0">
                <a:solidFill>
                  <a:srgbClr val="FFFF00"/>
                </a:solidFill>
              </a:rPr>
              <a:t>meus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E          B                      C#m                                    A                                B          E</a:t>
            </a:r>
            <a:endParaRPr lang="pt-BR" dirty="0" smtClean="0">
              <a:solidFill>
                <a:srgbClr val="FFFF00"/>
              </a:solidFill>
            </a:endParaRPr>
          </a:p>
          <a:p>
            <a:r>
              <a:rPr lang="pt-BR" dirty="0" smtClean="0">
                <a:solidFill>
                  <a:srgbClr val="FFFF00"/>
                </a:solidFill>
              </a:rPr>
              <a:t> AO LEVAR O VINHO E O PÃO QUE SE TRANSFORMARÃO EM TEU CORPO E SANGUE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                       B</a:t>
            </a:r>
            <a:r>
              <a:rPr lang="pt-BR" baseline="0" dirty="0" smtClean="0">
                <a:solidFill>
                  <a:srgbClr val="FFFF00"/>
                </a:solidFill>
              </a:rPr>
              <a:t>                 C#m                        A                                 B                             A</a:t>
            </a:r>
            <a:endParaRPr lang="pt-BR" dirty="0" smtClean="0">
              <a:solidFill>
                <a:srgbClr val="FFFF00"/>
              </a:solidFill>
            </a:endParaRPr>
          </a:p>
          <a:p>
            <a:r>
              <a:rPr lang="pt-BR" dirty="0" smtClean="0">
                <a:solidFill>
                  <a:srgbClr val="FFFF00"/>
                </a:solidFill>
              </a:rPr>
              <a:t> QUERO OFERECER A MINHA VIDA È TUDO QUE TENHO E HOJE EU ENTREGO SOBRE ESTE ALTAR 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</a:t>
            </a:r>
            <a:r>
              <a:rPr lang="pt-BR" baseline="0" dirty="0" smtClean="0">
                <a:solidFill>
                  <a:srgbClr val="FFFF00"/>
                </a:solidFill>
              </a:rPr>
              <a:t> </a:t>
            </a:r>
            <a:r>
              <a:rPr lang="pt-BR" dirty="0" smtClean="0">
                <a:solidFill>
                  <a:srgbClr val="FFFF00"/>
                </a:solidFill>
              </a:rPr>
              <a:t>E          A                             E        A                            B</a:t>
            </a:r>
            <a:endParaRPr lang="pt-BR" dirty="0" smtClean="0">
              <a:solidFill>
                <a:srgbClr val="FFFF00"/>
              </a:solidFill>
            </a:endParaRPr>
          </a:p>
          <a:p>
            <a:r>
              <a:rPr lang="pt-BR" dirty="0" smtClean="0">
                <a:solidFill>
                  <a:srgbClr val="FFFF00"/>
                </a:solidFill>
              </a:rPr>
              <a:t>Sei que minha vida não me pertence Pois eu fui criado e redimido 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             C#m                   A                    E              A                           E</a:t>
            </a:r>
            <a:endParaRPr lang="pt-BR" dirty="0" smtClean="0">
              <a:solidFill>
                <a:srgbClr val="FFFF00"/>
              </a:solidFill>
            </a:endParaRPr>
          </a:p>
          <a:p>
            <a:r>
              <a:rPr lang="pt-BR" dirty="0" smtClean="0">
                <a:solidFill>
                  <a:srgbClr val="FFFF00"/>
                </a:solidFill>
              </a:rPr>
              <a:t>Por este Cristo que hoje se dá novamente Sei que eu não mereço nem presenciar 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              A                   B                              C#m               A</a:t>
            </a:r>
            <a:endParaRPr lang="pt-BR" dirty="0" smtClean="0">
              <a:solidFill>
                <a:srgbClr val="FFFF00"/>
              </a:solidFill>
            </a:endParaRPr>
          </a:p>
          <a:p>
            <a:r>
              <a:rPr lang="pt-BR" dirty="0" smtClean="0">
                <a:solidFill>
                  <a:srgbClr val="FFFF00"/>
                </a:solidFill>
              </a:rPr>
              <a:t>A este sacrifício de tão grande amor E então por isso me prostrei ao teus pés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6E950-2965-4895-9EDE-633D8B99D59F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20/08/2016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20/08/2016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20/08/2016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20/08/2016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20/08/2016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20/08/2016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20/08/2016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20/08/2016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20/08/2016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20/08/2016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20/08/2016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C6F9-4B20-4BBB-AECD-16B8B89E7A2E}" type="datetimeFigureOut">
              <a:rPr lang="pt-BR" smtClean="0"/>
              <a:pPr/>
              <a:t>20/08/2016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-142900"/>
            <a:ext cx="9144000" cy="7000900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just"/>
            <a:r>
              <a:rPr lang="pt-BR" dirty="0" smtClean="0">
                <a:solidFill>
                  <a:srgbClr val="FFFF00"/>
                </a:solidFill>
              </a:rPr>
              <a:t>   Sei que está pra acontecer um milagre Pois o pão que eu levo se transformará Em teu corpo que sofreu tanto por mim Sei que o vinho que levo ao altar Em breve será o teu sangue Que foi derramado pelos pecados meus</a:t>
            </a:r>
          </a:p>
          <a:p>
            <a:pPr algn="just"/>
            <a:r>
              <a:rPr lang="pt-BR" dirty="0" smtClean="0">
                <a:solidFill>
                  <a:srgbClr val="FFFF00"/>
                </a:solidFill>
              </a:rPr>
              <a:t> </a:t>
            </a:r>
            <a:r>
              <a:rPr lang="pt-BR" dirty="0" smtClean="0">
                <a:solidFill>
                  <a:srgbClr val="FFFF00"/>
                </a:solidFill>
              </a:rPr>
              <a:t>  AO </a:t>
            </a:r>
            <a:r>
              <a:rPr lang="pt-BR" dirty="0" smtClean="0">
                <a:solidFill>
                  <a:srgbClr val="FFFF00"/>
                </a:solidFill>
              </a:rPr>
              <a:t>LEVAR O VINHO E O PÃO QUE SE TRANSFORMARÃO EM TEU CORPO E SANGUE QUERO OFERECER A MINHA VIDA È TUDO QUE TENHO E HOJE EU ENTREGO SOBRE ESTE ALTAR </a:t>
            </a:r>
          </a:p>
          <a:p>
            <a:pPr algn="just"/>
            <a:r>
              <a:rPr lang="pt-BR" dirty="0" smtClean="0">
                <a:solidFill>
                  <a:srgbClr val="FFFF00"/>
                </a:solidFill>
              </a:rPr>
              <a:t>  Sei </a:t>
            </a:r>
            <a:r>
              <a:rPr lang="pt-BR" dirty="0" smtClean="0">
                <a:solidFill>
                  <a:srgbClr val="FFFF00"/>
                </a:solidFill>
              </a:rPr>
              <a:t>que minha vida não me pertence Pois eu fui criado e redimido Por este Cristo que hoje se dá novamente Sei que eu não mereço nem presenciar A este sacrifício de tão grande amor E então por isso me prostrei ao teus pés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289</Words>
  <Application>Microsoft Office PowerPoint</Application>
  <PresentationFormat>Apresentação na tela (4:3)</PresentationFormat>
  <Paragraphs>20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MARCELO</dc:creator>
  <cp:lastModifiedBy>MARCELO</cp:lastModifiedBy>
  <cp:revision>17</cp:revision>
  <dcterms:created xsi:type="dcterms:W3CDTF">2016-06-04T17:36:16Z</dcterms:created>
  <dcterms:modified xsi:type="dcterms:W3CDTF">2016-08-20T17:32:55Z</dcterms:modified>
</cp:coreProperties>
</file>