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80A-EF9B-477B-B9B7-5100323D14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6A5-6EF0-4C68-9DCC-64056285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31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80A-EF9B-477B-B9B7-5100323D14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6A5-6EF0-4C68-9DCC-64056285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06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80A-EF9B-477B-B9B7-5100323D14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6A5-6EF0-4C68-9DCC-64056285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25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80A-EF9B-477B-B9B7-5100323D14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6A5-6EF0-4C68-9DCC-64056285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114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80A-EF9B-477B-B9B7-5100323D14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6A5-6EF0-4C68-9DCC-64056285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25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80A-EF9B-477B-B9B7-5100323D14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6A5-6EF0-4C68-9DCC-64056285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73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80A-EF9B-477B-B9B7-5100323D14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6A5-6EF0-4C68-9DCC-64056285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44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80A-EF9B-477B-B9B7-5100323D14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6A5-6EF0-4C68-9DCC-64056285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71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80A-EF9B-477B-B9B7-5100323D14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6A5-6EF0-4C68-9DCC-64056285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463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80A-EF9B-477B-B9B7-5100323D14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6A5-6EF0-4C68-9DCC-64056285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322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2680A-EF9B-477B-B9B7-5100323D14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6E6A5-6EF0-4C68-9DCC-64056285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98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2680A-EF9B-477B-B9B7-5100323D14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6E6A5-6EF0-4C68-9DCC-64056285C4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4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>
              <a:lnSpc>
                <a:spcPct val="70000"/>
              </a:lnSpc>
            </a:pPr>
            <a:r>
              <a:rPr lang="pt-BR" sz="2800" b="1" i="1" dirty="0" smtClean="0">
                <a:solidFill>
                  <a:schemeClr val="bg1"/>
                </a:solidFill>
              </a:rPr>
              <a:t>TUM-TUM-TUM DE DEUS</a:t>
            </a: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 smtClean="0">
                <a:solidFill>
                  <a:schemeClr val="bg1"/>
                </a:solidFill>
              </a:rPr>
              <a:t>            E                                               A</a:t>
            </a: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É o amor de Deus que mexe e remexe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                  </a:t>
            </a:r>
            <a:r>
              <a:rPr lang="pt-BR" sz="2200" dirty="0" smtClean="0">
                <a:solidFill>
                  <a:schemeClr val="bg1"/>
                </a:solidFill>
              </a:rPr>
              <a:t>              </a:t>
            </a:r>
            <a:r>
              <a:rPr lang="pt-BR" sz="2200" dirty="0" err="1" smtClean="0">
                <a:solidFill>
                  <a:schemeClr val="bg1"/>
                </a:solidFill>
              </a:rPr>
              <a:t>C#m</a:t>
            </a: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E faz o coração bater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        </a:t>
            </a:r>
            <a:r>
              <a:rPr lang="pt-BR" sz="2200" dirty="0" smtClean="0">
                <a:solidFill>
                  <a:schemeClr val="bg1"/>
                </a:solidFill>
              </a:rPr>
              <a:t>          B                         </a:t>
            </a:r>
            <a:r>
              <a:rPr lang="pt-BR" sz="2200" dirty="0">
                <a:solidFill>
                  <a:schemeClr val="bg1"/>
                </a:solidFill>
              </a:rPr>
              <a:t>A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Tum-</a:t>
            </a:r>
            <a:r>
              <a:rPr lang="pt-BR" sz="2200" dirty="0" err="1">
                <a:solidFill>
                  <a:schemeClr val="bg1"/>
                </a:solidFill>
              </a:rPr>
              <a:t>tum</a:t>
            </a:r>
            <a:r>
              <a:rPr lang="pt-BR" sz="2200" dirty="0">
                <a:solidFill>
                  <a:schemeClr val="bg1"/>
                </a:solidFill>
              </a:rPr>
              <a:t>-</a:t>
            </a:r>
            <a:r>
              <a:rPr lang="pt-BR" sz="2200" dirty="0" err="1">
                <a:solidFill>
                  <a:schemeClr val="bg1"/>
                </a:solidFill>
              </a:rPr>
              <a:t>tum</a:t>
            </a:r>
            <a:r>
              <a:rPr lang="pt-BR" sz="2200" dirty="0">
                <a:solidFill>
                  <a:schemeClr val="bg1"/>
                </a:solidFill>
              </a:rPr>
              <a:t>! </a:t>
            </a:r>
            <a:r>
              <a:rPr lang="pt-BR" sz="2200" dirty="0" err="1">
                <a:solidFill>
                  <a:schemeClr val="bg1"/>
                </a:solidFill>
              </a:rPr>
              <a:t>tum-tum-tum</a:t>
            </a:r>
            <a:r>
              <a:rPr lang="pt-BR" sz="2200" dirty="0">
                <a:solidFill>
                  <a:schemeClr val="bg1"/>
                </a:solidFill>
              </a:rPr>
              <a:t>!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 smtClean="0">
                <a:solidFill>
                  <a:schemeClr val="bg1"/>
                </a:solidFill>
              </a:rPr>
              <a:t>            E                                               A</a:t>
            </a: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É o amor de Deus que mexe e remexe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                 </a:t>
            </a:r>
            <a:r>
              <a:rPr lang="pt-BR" sz="2200" dirty="0" smtClean="0">
                <a:solidFill>
                  <a:schemeClr val="bg1"/>
                </a:solidFill>
              </a:rPr>
              <a:t>               </a:t>
            </a:r>
            <a:r>
              <a:rPr lang="pt-BR" sz="2200" dirty="0" err="1">
                <a:solidFill>
                  <a:schemeClr val="bg1"/>
                </a:solidFill>
              </a:rPr>
              <a:t>C#m</a:t>
            </a: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E faz o coração bater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        </a:t>
            </a:r>
            <a:r>
              <a:rPr lang="pt-BR" sz="2200" dirty="0" smtClean="0">
                <a:solidFill>
                  <a:schemeClr val="bg1"/>
                </a:solidFill>
              </a:rPr>
              <a:t>           B                        A</a:t>
            </a: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Tum-</a:t>
            </a:r>
            <a:r>
              <a:rPr lang="pt-BR" sz="2200" dirty="0" err="1">
                <a:solidFill>
                  <a:schemeClr val="bg1"/>
                </a:solidFill>
              </a:rPr>
              <a:t>tum</a:t>
            </a:r>
            <a:r>
              <a:rPr lang="pt-BR" sz="2200" dirty="0">
                <a:solidFill>
                  <a:schemeClr val="bg1"/>
                </a:solidFill>
              </a:rPr>
              <a:t>-</a:t>
            </a:r>
            <a:r>
              <a:rPr lang="pt-BR" sz="2200" dirty="0" err="1">
                <a:solidFill>
                  <a:schemeClr val="bg1"/>
                </a:solidFill>
              </a:rPr>
              <a:t>tum</a:t>
            </a:r>
            <a:r>
              <a:rPr lang="pt-BR" sz="2200" dirty="0">
                <a:solidFill>
                  <a:schemeClr val="bg1"/>
                </a:solidFill>
              </a:rPr>
              <a:t>! </a:t>
            </a:r>
            <a:r>
              <a:rPr lang="pt-BR" sz="2200" dirty="0" err="1">
                <a:solidFill>
                  <a:schemeClr val="bg1"/>
                </a:solidFill>
              </a:rPr>
              <a:t>tum-tum-tum</a:t>
            </a:r>
            <a:r>
              <a:rPr lang="pt-BR" sz="2200" dirty="0">
                <a:solidFill>
                  <a:schemeClr val="bg1"/>
                </a:solidFill>
              </a:rPr>
              <a:t>!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 smtClean="0">
                <a:solidFill>
                  <a:schemeClr val="bg1"/>
                </a:solidFill>
              </a:rPr>
              <a:t>           </a:t>
            </a:r>
            <a:r>
              <a:rPr lang="pt-BR" sz="2200" dirty="0" err="1" smtClean="0">
                <a:solidFill>
                  <a:schemeClr val="bg1"/>
                </a:solidFill>
              </a:rPr>
              <a:t>F#m</a:t>
            </a:r>
            <a:r>
              <a:rPr lang="pt-BR" sz="2200" dirty="0" smtClean="0">
                <a:solidFill>
                  <a:schemeClr val="bg1"/>
                </a:solidFill>
              </a:rPr>
              <a:t>            </a:t>
            </a:r>
            <a:r>
              <a:rPr lang="pt-BR" sz="2200" dirty="0" err="1" smtClean="0">
                <a:solidFill>
                  <a:schemeClr val="bg1"/>
                </a:solidFill>
              </a:rPr>
              <a:t>C#m</a:t>
            </a: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Nessa onda eu quero entrar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 smtClean="0">
                <a:solidFill>
                  <a:schemeClr val="bg1"/>
                </a:solidFill>
              </a:rPr>
              <a:t>                  </a:t>
            </a:r>
            <a:r>
              <a:rPr lang="pt-BR" sz="2200" dirty="0" err="1" smtClean="0">
                <a:solidFill>
                  <a:schemeClr val="bg1"/>
                </a:solidFill>
              </a:rPr>
              <a:t>F#m</a:t>
            </a:r>
            <a:r>
              <a:rPr lang="pt-BR" sz="2200" dirty="0" smtClean="0">
                <a:solidFill>
                  <a:schemeClr val="bg1"/>
                </a:solidFill>
              </a:rPr>
              <a:t>           </a:t>
            </a:r>
            <a:r>
              <a:rPr lang="pt-BR" sz="2200" dirty="0">
                <a:solidFill>
                  <a:schemeClr val="bg1"/>
                </a:solidFill>
              </a:rPr>
              <a:t>A              </a:t>
            </a:r>
            <a:r>
              <a:rPr lang="pt-BR" sz="2200" dirty="0" smtClean="0">
                <a:solidFill>
                  <a:schemeClr val="bg1"/>
                </a:solidFill>
              </a:rPr>
              <a:t>          </a:t>
            </a:r>
            <a:r>
              <a:rPr lang="pt-BR" sz="2200" dirty="0">
                <a:solidFill>
                  <a:schemeClr val="bg1"/>
                </a:solidFill>
              </a:rPr>
              <a:t>B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Vou sem medo e Jesus vai me ensinar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      </a:t>
            </a:r>
            <a:r>
              <a:rPr lang="pt-BR" sz="2200" dirty="0" smtClean="0">
                <a:solidFill>
                  <a:schemeClr val="bg1"/>
                </a:solidFill>
              </a:rPr>
              <a:t>     E              B              A</a:t>
            </a: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 err="1">
                <a:solidFill>
                  <a:schemeClr val="bg1"/>
                </a:solidFill>
              </a:rPr>
              <a:t>A</a:t>
            </a:r>
            <a:r>
              <a:rPr lang="pt-BR" sz="2200" dirty="0">
                <a:solidFill>
                  <a:schemeClr val="bg1"/>
                </a:solidFill>
              </a:rPr>
              <a:t> louvar, a louvar, a louvar (4x)</a:t>
            </a:r>
            <a:r>
              <a:rPr lang="pt-BR" sz="2200">
                <a:solidFill>
                  <a:schemeClr val="bg1"/>
                </a:solidFill>
              </a:rPr>
              <a:t/>
            </a:r>
            <a:br>
              <a:rPr lang="pt-BR" sz="220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/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A cantar, a cantar, a cantar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A dançar, a dançar, a dançar</a:t>
            </a:r>
            <a:br>
              <a:rPr lang="pt-BR" sz="2200" dirty="0">
                <a:solidFill>
                  <a:schemeClr val="bg1"/>
                </a:solidFill>
              </a:rPr>
            </a:br>
            <a:r>
              <a:rPr lang="pt-BR" sz="2200" dirty="0">
                <a:solidFill>
                  <a:schemeClr val="bg1"/>
                </a:solidFill>
              </a:rPr>
              <a:t>A adorar, a adorar, a adorar</a:t>
            </a:r>
            <a:r>
              <a:rPr lang="pt-BR" sz="2200"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13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TUM-TUM-TUM DE DEUS              E                                               A É o amor de Deus que mexe e remexe                                 C#m E faz o coração bater                   B                         A Tum-tum-tum! tum-tum-tum!              E                                               A É o amor de Deus que mexe e remexe                                 C#m E faz o coração bater                    B                        A Tum-tum-tum! tum-tum-tum!             F#m            C#m Nessa onda eu quero entrar                   F#m           A                        B Vou sem medo e Jesus vai me ensinar             E              B              A A louvar, a louvar, a louvar (4x)  A cantar, a cantar, a cantar A dançar, a dançar, a dançar A adorar, a adorar, a adorar.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TUM-TUM-TUM DE DEUS              E                                               A É o amor de Deus que mexe e remexe                                 C#m E faz o coração bater                   B                         A Tum-tum-tum! tum-tum-tum!              E                                               A É o amor de Deus que mexe e remexe                                 C#m E faz o coração bater                    B                        A Tum-tum-tum! tum-tum-tum!             F#m            C#m Nessa onda eu quero entrar                   F#m           A                        B Vou sem medo e Jesus vai me ensinar             E              B              A A louvar, a louvar, a louvar (4x)  A cantar, a cantar, a cantar A dançar, a dançar, a dançar A adorar, a adorar, a adorar.</dc:title>
  <dc:creator>Usuário do Windows</dc:creator>
  <cp:lastModifiedBy>Usuário do Windows</cp:lastModifiedBy>
  <cp:revision>1</cp:revision>
  <dcterms:created xsi:type="dcterms:W3CDTF">2015-03-13T00:39:14Z</dcterms:created>
  <dcterms:modified xsi:type="dcterms:W3CDTF">2015-03-13T00:39:34Z</dcterms:modified>
</cp:coreProperties>
</file>