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36"/>
      </p:cViewPr>
      <p:guideLst>
        <p:guide orient="horz" pos="2160"/>
        <p:guide pos="2880"/>
      </p:guideLst>
    </p:cSldViewPr>
  </p:slideViewPr>
  <p:notesTextViewPr>
    <p:cViewPr>
      <p:scale>
        <a:sx n="1" d="1"/>
        <a:sy n="1" d="1"/>
      </p:scale>
      <p:origin x="0" y="2916"/>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50DA26-2E2E-4008-BDCC-69644751EA6E}" type="datetimeFigureOut">
              <a:rPr lang="pt-BR" smtClean="0"/>
              <a:pPr/>
              <a:t>04/03/2017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63F86C-17BE-4108-A321-0AE1573D5DA2}"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77500" lnSpcReduction="20000"/>
          </a:bodyPr>
          <a:lstStyle/>
          <a:p>
            <a:r>
              <a:rPr lang="pt-BR" sz="1200" dirty="0" smtClean="0">
                <a:solidFill>
                  <a:schemeClr val="bg1"/>
                </a:solidFill>
              </a:rPr>
              <a:t>                   E         A           E                  </a:t>
            </a:r>
            <a:r>
              <a:rPr lang="pt-BR" sz="1200" baseline="0" dirty="0" smtClean="0">
                <a:solidFill>
                  <a:schemeClr val="bg1"/>
                </a:solidFill>
              </a:rPr>
              <a:t> </a:t>
            </a:r>
            <a:r>
              <a:rPr lang="pt-BR" sz="1200" dirty="0" smtClean="0">
                <a:solidFill>
                  <a:schemeClr val="bg1"/>
                </a:solidFill>
              </a:rPr>
              <a:t>A                       E                      F#              </a:t>
            </a:r>
            <a:br>
              <a:rPr lang="pt-BR" sz="1200" dirty="0" smtClean="0">
                <a:solidFill>
                  <a:schemeClr val="bg1"/>
                </a:solidFill>
              </a:rPr>
            </a:br>
            <a:r>
              <a:rPr lang="pt-BR" sz="1200" dirty="0" smtClean="0">
                <a:solidFill>
                  <a:schemeClr val="bg1"/>
                </a:solidFill>
              </a:rPr>
              <a:t>1-Quando o dia da paz renascer, quando o Sol da esperança brilhar, eu vou cantar… </a:t>
            </a:r>
          </a:p>
          <a:p>
            <a:r>
              <a:rPr lang="pt-BR" sz="1200" dirty="0" smtClean="0">
                <a:solidFill>
                  <a:schemeClr val="bg1"/>
                </a:solidFill>
              </a:rPr>
              <a:t>                              B7       F#                               B7                  E</a:t>
            </a:r>
            <a:br>
              <a:rPr lang="pt-BR" sz="1200" dirty="0" smtClean="0">
                <a:solidFill>
                  <a:schemeClr val="bg1"/>
                </a:solidFill>
              </a:rPr>
            </a:br>
            <a:r>
              <a:rPr lang="pt-BR" sz="1200" dirty="0" smtClean="0">
                <a:solidFill>
                  <a:schemeClr val="bg1"/>
                </a:solidFill>
              </a:rPr>
              <a:t>Quando o povo nas ruas sorrir e a roseira de novo florir, eu vou cantar</a:t>
            </a:r>
            <a:br>
              <a:rPr lang="pt-BR" sz="1200" dirty="0" smtClean="0">
                <a:solidFill>
                  <a:schemeClr val="bg1"/>
                </a:solidFill>
              </a:rPr>
            </a:br>
            <a:r>
              <a:rPr lang="pt-BR" sz="1200" dirty="0" smtClean="0">
                <a:solidFill>
                  <a:schemeClr val="bg1"/>
                </a:solidFill>
              </a:rPr>
              <a:t>                             A             E</a:t>
            </a:r>
            <a:br>
              <a:rPr lang="pt-BR" sz="1200" dirty="0" smtClean="0">
                <a:solidFill>
                  <a:schemeClr val="bg1"/>
                </a:solidFill>
              </a:rPr>
            </a:br>
            <a:r>
              <a:rPr lang="pt-BR" sz="1200" dirty="0" smtClean="0">
                <a:solidFill>
                  <a:schemeClr val="bg1"/>
                </a:solidFill>
              </a:rPr>
              <a:t>Quando as cercas caírem no chão,</a:t>
            </a:r>
            <a:br>
              <a:rPr lang="pt-BR" sz="1200" dirty="0" smtClean="0">
                <a:solidFill>
                  <a:schemeClr val="bg1"/>
                </a:solidFill>
              </a:rPr>
            </a:br>
            <a:r>
              <a:rPr lang="pt-BR" sz="1200" dirty="0" smtClean="0">
                <a:solidFill>
                  <a:schemeClr val="bg1"/>
                </a:solidFill>
              </a:rPr>
              <a:t>                                    A             E                     F#</a:t>
            </a:r>
            <a:br>
              <a:rPr lang="pt-BR" sz="1200" dirty="0" smtClean="0">
                <a:solidFill>
                  <a:schemeClr val="bg1"/>
                </a:solidFill>
              </a:rPr>
            </a:br>
            <a:r>
              <a:rPr lang="pt-BR" sz="1200" dirty="0" smtClean="0">
                <a:solidFill>
                  <a:schemeClr val="bg1"/>
                </a:solidFill>
              </a:rPr>
              <a:t>Quando as mesas se encherem de pão, eu vou cantar,</a:t>
            </a:r>
            <a:br>
              <a:rPr lang="pt-BR" sz="1200" dirty="0" smtClean="0">
                <a:solidFill>
                  <a:schemeClr val="bg1"/>
                </a:solidFill>
              </a:rPr>
            </a:br>
            <a:r>
              <a:rPr lang="pt-BR" sz="1200" dirty="0" smtClean="0">
                <a:solidFill>
                  <a:schemeClr val="bg1"/>
                </a:solidFill>
              </a:rPr>
              <a:t>                                                    B7           F#</a:t>
            </a:r>
            <a:br>
              <a:rPr lang="pt-BR" sz="1200" dirty="0" smtClean="0">
                <a:solidFill>
                  <a:schemeClr val="bg1"/>
                </a:solidFill>
              </a:rPr>
            </a:br>
            <a:r>
              <a:rPr lang="pt-BR" sz="1200" dirty="0" smtClean="0">
                <a:solidFill>
                  <a:schemeClr val="bg1"/>
                </a:solidFill>
              </a:rPr>
              <a:t>Quando os muros que cercam os jardins </a:t>
            </a:r>
            <a:r>
              <a:rPr lang="pt-BR" sz="1200" dirty="0" err="1" smtClean="0">
                <a:solidFill>
                  <a:schemeClr val="bg1"/>
                </a:solidFill>
              </a:rPr>
              <a:t>destruidos</a:t>
            </a:r>
            <a:r>
              <a:rPr lang="pt-BR" sz="1200" dirty="0" smtClean="0">
                <a:solidFill>
                  <a:schemeClr val="bg1"/>
                </a:solidFill>
              </a:rPr>
              <a:t>,</a:t>
            </a:r>
            <a:br>
              <a:rPr lang="pt-BR" sz="1200" dirty="0" smtClean="0">
                <a:solidFill>
                  <a:schemeClr val="bg1"/>
                </a:solidFill>
              </a:rPr>
            </a:br>
            <a:r>
              <a:rPr lang="pt-BR" sz="1200" dirty="0" smtClean="0">
                <a:solidFill>
                  <a:schemeClr val="bg1"/>
                </a:solidFill>
              </a:rPr>
              <a:t>                   B7                  E</a:t>
            </a:r>
            <a:br>
              <a:rPr lang="pt-BR" sz="1200" dirty="0" smtClean="0">
                <a:solidFill>
                  <a:schemeClr val="bg1"/>
                </a:solidFill>
              </a:rPr>
            </a:br>
            <a:r>
              <a:rPr lang="pt-BR" sz="1200" dirty="0" smtClean="0">
                <a:solidFill>
                  <a:schemeClr val="bg1"/>
                </a:solidFill>
              </a:rPr>
              <a:t>Então os jasmins vão perfumar…</a:t>
            </a:r>
            <a:br>
              <a:rPr lang="pt-BR" sz="1200" dirty="0" smtClean="0">
                <a:solidFill>
                  <a:schemeClr val="bg1"/>
                </a:solidFill>
              </a:rPr>
            </a:br>
            <a:r>
              <a:rPr lang="pt-BR" sz="1200" dirty="0" smtClean="0">
                <a:solidFill>
                  <a:schemeClr val="bg1"/>
                </a:solidFill>
              </a:rPr>
              <a:t/>
            </a:r>
            <a:br>
              <a:rPr lang="pt-BR" sz="1200" dirty="0" smtClean="0">
                <a:solidFill>
                  <a:schemeClr val="bg1"/>
                </a:solidFill>
              </a:rPr>
            </a:br>
            <a:r>
              <a:rPr lang="pt-BR" sz="1200" dirty="0" smtClean="0">
                <a:solidFill>
                  <a:schemeClr val="bg1"/>
                </a:solidFill>
              </a:rPr>
              <a:t>                          B               A             E</a:t>
            </a:r>
            <a:br>
              <a:rPr lang="pt-BR" sz="1200" dirty="0" smtClean="0">
                <a:solidFill>
                  <a:schemeClr val="bg1"/>
                </a:solidFill>
              </a:rPr>
            </a:br>
            <a:r>
              <a:rPr lang="pt-BR" sz="1200" dirty="0" smtClean="0">
                <a:solidFill>
                  <a:srgbClr val="FF0000"/>
                </a:solidFill>
              </a:rPr>
              <a:t>Vai ser tão bonito se ouvir a canção</a:t>
            </a:r>
            <a:r>
              <a:rPr lang="pt-BR" sz="1200" dirty="0" smtClean="0">
                <a:solidFill>
                  <a:schemeClr val="bg1"/>
                </a:solidFill>
              </a:rPr>
              <a:t/>
            </a:r>
            <a:br>
              <a:rPr lang="pt-BR" sz="1200" dirty="0" smtClean="0">
                <a:solidFill>
                  <a:schemeClr val="bg1"/>
                </a:solidFill>
              </a:rPr>
            </a:br>
            <a:r>
              <a:rPr lang="pt-BR" sz="1200" dirty="0" smtClean="0">
                <a:solidFill>
                  <a:schemeClr val="bg1"/>
                </a:solidFill>
              </a:rPr>
              <a:t>         B            E</a:t>
            </a:r>
            <a:br>
              <a:rPr lang="pt-BR" sz="1200" dirty="0" smtClean="0">
                <a:solidFill>
                  <a:schemeClr val="bg1"/>
                </a:solidFill>
              </a:rPr>
            </a:br>
            <a:r>
              <a:rPr lang="pt-BR" sz="1200" dirty="0" smtClean="0">
                <a:solidFill>
                  <a:srgbClr val="FF0000"/>
                </a:solidFill>
              </a:rPr>
              <a:t>Cantada de novo                                                           </a:t>
            </a:r>
            <a:r>
              <a:rPr lang="pt-BR" sz="1600" dirty="0" smtClean="0">
                <a:solidFill>
                  <a:schemeClr val="bg1"/>
                </a:solidFill>
              </a:rPr>
              <a:t>REFRÃO</a:t>
            </a:r>
            <a:r>
              <a:rPr lang="pt-BR" sz="1200" dirty="0" smtClean="0">
                <a:solidFill>
                  <a:schemeClr val="bg1"/>
                </a:solidFill>
              </a:rPr>
              <a:t/>
            </a:r>
            <a:br>
              <a:rPr lang="pt-BR" sz="1200" dirty="0" smtClean="0">
                <a:solidFill>
                  <a:schemeClr val="bg1"/>
                </a:solidFill>
              </a:rPr>
            </a:br>
            <a:r>
              <a:rPr lang="pt-BR" sz="1200" dirty="0" smtClean="0">
                <a:solidFill>
                  <a:schemeClr val="bg1"/>
                </a:solidFill>
              </a:rPr>
              <a:t>                        B                     A                E</a:t>
            </a:r>
            <a:br>
              <a:rPr lang="pt-BR" sz="1200" dirty="0" smtClean="0">
                <a:solidFill>
                  <a:schemeClr val="bg1"/>
                </a:solidFill>
              </a:rPr>
            </a:br>
            <a:r>
              <a:rPr lang="pt-BR" sz="1200" dirty="0" smtClean="0">
                <a:solidFill>
                  <a:srgbClr val="FF0000"/>
                </a:solidFill>
              </a:rPr>
              <a:t>No olhar do homem a certeza do irmão,</a:t>
            </a:r>
            <a:br>
              <a:rPr lang="pt-BR" sz="1200" dirty="0" smtClean="0">
                <a:solidFill>
                  <a:srgbClr val="FF0000"/>
                </a:solidFill>
              </a:rPr>
            </a:br>
            <a:r>
              <a:rPr lang="pt-BR" sz="1200" dirty="0" smtClean="0">
                <a:solidFill>
                  <a:schemeClr val="bg1"/>
                </a:solidFill>
              </a:rPr>
              <a:t>        B7           E</a:t>
            </a:r>
            <a:br>
              <a:rPr lang="pt-BR" sz="1200" dirty="0" smtClean="0">
                <a:solidFill>
                  <a:schemeClr val="bg1"/>
                </a:solidFill>
              </a:rPr>
            </a:br>
            <a:r>
              <a:rPr lang="pt-BR" sz="1200" dirty="0" smtClean="0">
                <a:solidFill>
                  <a:srgbClr val="FF0000"/>
                </a:solidFill>
              </a:rPr>
              <a:t>Reinado do povo (bis)</a:t>
            </a:r>
            <a:r>
              <a:rPr lang="pt-BR" sz="1200" dirty="0" smtClean="0">
                <a:solidFill>
                  <a:schemeClr val="bg1"/>
                </a:solidFill>
              </a:rPr>
              <a:t/>
            </a:r>
            <a:br>
              <a:rPr lang="pt-BR" sz="1200" dirty="0" smtClean="0">
                <a:solidFill>
                  <a:schemeClr val="bg1"/>
                </a:solidFill>
              </a:rPr>
            </a:br>
            <a:r>
              <a:rPr lang="pt-BR" sz="1200" dirty="0" smtClean="0">
                <a:solidFill>
                  <a:schemeClr val="bg1"/>
                </a:solidFill>
              </a:rPr>
              <a:t/>
            </a:r>
            <a:br>
              <a:rPr lang="pt-BR" sz="1200" dirty="0" smtClean="0">
                <a:solidFill>
                  <a:schemeClr val="bg1"/>
                </a:solidFill>
              </a:rPr>
            </a:br>
            <a:r>
              <a:rPr lang="pt-BR" sz="1200" dirty="0" smtClean="0">
                <a:solidFill>
                  <a:schemeClr val="bg1"/>
                </a:solidFill>
              </a:rPr>
              <a:t>                         E               A            E                               A            E                         F#</a:t>
            </a:r>
            <a:br>
              <a:rPr lang="pt-BR" sz="1200" dirty="0" smtClean="0">
                <a:solidFill>
                  <a:schemeClr val="bg1"/>
                </a:solidFill>
              </a:rPr>
            </a:br>
            <a:r>
              <a:rPr lang="pt-BR" sz="1200" dirty="0" smtClean="0">
                <a:solidFill>
                  <a:schemeClr val="bg1"/>
                </a:solidFill>
              </a:rPr>
              <a:t>2-Quando as armas da destruição, destruídas em cada nação, eu vou sonhar.</a:t>
            </a:r>
            <a:br>
              <a:rPr lang="pt-BR" sz="1200" dirty="0" smtClean="0">
                <a:solidFill>
                  <a:schemeClr val="bg1"/>
                </a:solidFill>
              </a:rPr>
            </a:br>
            <a:r>
              <a:rPr lang="pt-BR" sz="1200" dirty="0" smtClean="0">
                <a:solidFill>
                  <a:schemeClr val="bg1"/>
                </a:solidFill>
              </a:rPr>
              <a:t>                                                           B7           F#                      B7                   E</a:t>
            </a:r>
            <a:br>
              <a:rPr lang="pt-BR" sz="1200" dirty="0" smtClean="0">
                <a:solidFill>
                  <a:schemeClr val="bg1"/>
                </a:solidFill>
              </a:rPr>
            </a:br>
            <a:r>
              <a:rPr lang="pt-BR" sz="1200" dirty="0" smtClean="0">
                <a:solidFill>
                  <a:schemeClr val="bg1"/>
                </a:solidFill>
              </a:rPr>
              <a:t>E o decreto que encerra a opressão, assinado só no coração, vai triunfar</a:t>
            </a:r>
            <a:br>
              <a:rPr lang="pt-BR" sz="1200" dirty="0" smtClean="0">
                <a:solidFill>
                  <a:schemeClr val="bg1"/>
                </a:solidFill>
              </a:rPr>
            </a:br>
            <a:r>
              <a:rPr lang="pt-BR" sz="1200" dirty="0" smtClean="0">
                <a:solidFill>
                  <a:schemeClr val="bg1"/>
                </a:solidFill>
              </a:rPr>
              <a:t>                                      A                  E</a:t>
            </a:r>
            <a:br>
              <a:rPr lang="pt-BR" sz="1200" dirty="0" smtClean="0">
                <a:solidFill>
                  <a:schemeClr val="bg1"/>
                </a:solidFill>
              </a:rPr>
            </a:br>
            <a:r>
              <a:rPr lang="pt-BR" sz="1200" dirty="0" smtClean="0">
                <a:solidFill>
                  <a:schemeClr val="bg1"/>
                </a:solidFill>
              </a:rPr>
              <a:t>Quando a voz da verdade se ouvir,</a:t>
            </a:r>
            <a:br>
              <a:rPr lang="pt-BR" sz="1200" dirty="0" smtClean="0">
                <a:solidFill>
                  <a:schemeClr val="bg1"/>
                </a:solidFill>
              </a:rPr>
            </a:br>
            <a:r>
              <a:rPr lang="pt-BR" sz="1200" dirty="0" smtClean="0">
                <a:solidFill>
                  <a:schemeClr val="bg1"/>
                </a:solidFill>
              </a:rPr>
              <a:t>                                  A           E               F#</a:t>
            </a:r>
            <a:br>
              <a:rPr lang="pt-BR" sz="1200" dirty="0" smtClean="0">
                <a:solidFill>
                  <a:schemeClr val="bg1"/>
                </a:solidFill>
              </a:rPr>
            </a:br>
            <a:r>
              <a:rPr lang="pt-BR" sz="1200" dirty="0" smtClean="0">
                <a:solidFill>
                  <a:schemeClr val="bg1"/>
                </a:solidFill>
              </a:rPr>
              <a:t>E a mentira não mais existir, será enfim.</a:t>
            </a:r>
            <a:br>
              <a:rPr lang="pt-BR" sz="1200" dirty="0" smtClean="0">
                <a:solidFill>
                  <a:schemeClr val="bg1"/>
                </a:solidFill>
              </a:rPr>
            </a:br>
            <a:r>
              <a:rPr lang="pt-BR" sz="1200" dirty="0" smtClean="0">
                <a:solidFill>
                  <a:schemeClr val="bg1"/>
                </a:solidFill>
              </a:rPr>
              <a:t>                                               B7                     F#                                    B7</a:t>
            </a:r>
            <a:br>
              <a:rPr lang="pt-BR" sz="1200" dirty="0" smtClean="0">
                <a:solidFill>
                  <a:schemeClr val="bg1"/>
                </a:solidFill>
              </a:rPr>
            </a:br>
            <a:r>
              <a:rPr lang="pt-BR" sz="1200" dirty="0" smtClean="0">
                <a:solidFill>
                  <a:schemeClr val="bg1"/>
                </a:solidFill>
              </a:rPr>
              <a:t>Tempo novo de eterna justiça, sem mais ódio, nem sangue, cobiça,</a:t>
            </a:r>
            <a:br>
              <a:rPr lang="pt-BR" sz="1200" dirty="0" smtClean="0">
                <a:solidFill>
                  <a:schemeClr val="bg1"/>
                </a:solidFill>
              </a:rPr>
            </a:br>
            <a:r>
              <a:rPr lang="pt-BR" sz="1200" dirty="0" smtClean="0">
                <a:solidFill>
                  <a:schemeClr val="bg1"/>
                </a:solidFill>
              </a:rPr>
              <a:t>                   E</a:t>
            </a:r>
            <a:br>
              <a:rPr lang="pt-BR" sz="1200" dirty="0" smtClean="0">
                <a:solidFill>
                  <a:schemeClr val="bg1"/>
                </a:solidFill>
              </a:rPr>
            </a:br>
            <a:r>
              <a:rPr lang="pt-BR" sz="1200" dirty="0" smtClean="0">
                <a:solidFill>
                  <a:schemeClr val="bg1"/>
                </a:solidFill>
              </a:rPr>
              <a:t>Vai ser assim</a:t>
            </a:r>
            <a:endParaRPr lang="pt-BR" dirty="0"/>
          </a:p>
        </p:txBody>
      </p:sp>
      <p:sp>
        <p:nvSpPr>
          <p:cNvPr id="4" name="Espaço Reservado para Número de Slide 3"/>
          <p:cNvSpPr>
            <a:spLocks noGrp="1"/>
          </p:cNvSpPr>
          <p:nvPr>
            <p:ph type="sldNum" sz="quarter" idx="10"/>
          </p:nvPr>
        </p:nvSpPr>
        <p:spPr/>
        <p:txBody>
          <a:bodyPr/>
          <a:lstStyle/>
          <a:p>
            <a:fld id="{2063F86C-17BE-4108-A321-0AE1573D5DA2}" type="slidenum">
              <a:rPr lang="pt-BR" smtClean="0"/>
              <a:pPr/>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72AC0A2-04A0-4A98-AC6F-EA863A301DC4}" type="datetimeFigureOut">
              <a:rPr lang="pt-BR" smtClean="0"/>
              <a:pPr/>
              <a:t>04/03/2017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75268B-E63A-47BB-A007-BA9C0873A725}" type="slidenum">
              <a:rPr lang="pt-BR" smtClean="0"/>
              <a:pPr/>
              <a:t>‹nº›</a:t>
            </a:fld>
            <a:endParaRPr lang="pt-BR"/>
          </a:p>
        </p:txBody>
      </p:sp>
    </p:spTree>
    <p:extLst>
      <p:ext uri="{BB962C8B-B14F-4D97-AF65-F5344CB8AC3E}">
        <p14:creationId xmlns:p14="http://schemas.microsoft.com/office/powerpoint/2010/main" xmlns="" val="212852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72AC0A2-04A0-4A98-AC6F-EA863A301DC4}" type="datetimeFigureOut">
              <a:rPr lang="pt-BR" smtClean="0"/>
              <a:pPr/>
              <a:t>04/03/2017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75268B-E63A-47BB-A007-BA9C0873A725}" type="slidenum">
              <a:rPr lang="pt-BR" smtClean="0"/>
              <a:pPr/>
              <a:t>‹nº›</a:t>
            </a:fld>
            <a:endParaRPr lang="pt-BR"/>
          </a:p>
        </p:txBody>
      </p:sp>
    </p:spTree>
    <p:extLst>
      <p:ext uri="{BB962C8B-B14F-4D97-AF65-F5344CB8AC3E}">
        <p14:creationId xmlns:p14="http://schemas.microsoft.com/office/powerpoint/2010/main" xmlns="" val="229387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72AC0A2-04A0-4A98-AC6F-EA863A301DC4}" type="datetimeFigureOut">
              <a:rPr lang="pt-BR" smtClean="0"/>
              <a:pPr/>
              <a:t>04/03/2017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75268B-E63A-47BB-A007-BA9C0873A725}" type="slidenum">
              <a:rPr lang="pt-BR" smtClean="0"/>
              <a:pPr/>
              <a:t>‹nº›</a:t>
            </a:fld>
            <a:endParaRPr lang="pt-BR"/>
          </a:p>
        </p:txBody>
      </p:sp>
    </p:spTree>
    <p:extLst>
      <p:ext uri="{BB962C8B-B14F-4D97-AF65-F5344CB8AC3E}">
        <p14:creationId xmlns:p14="http://schemas.microsoft.com/office/powerpoint/2010/main" xmlns="" val="287081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72AC0A2-04A0-4A98-AC6F-EA863A301DC4}" type="datetimeFigureOut">
              <a:rPr lang="pt-BR" smtClean="0"/>
              <a:pPr/>
              <a:t>04/03/2017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75268B-E63A-47BB-A007-BA9C0873A725}" type="slidenum">
              <a:rPr lang="pt-BR" smtClean="0"/>
              <a:pPr/>
              <a:t>‹nº›</a:t>
            </a:fld>
            <a:endParaRPr lang="pt-BR"/>
          </a:p>
        </p:txBody>
      </p:sp>
    </p:spTree>
    <p:extLst>
      <p:ext uri="{BB962C8B-B14F-4D97-AF65-F5344CB8AC3E}">
        <p14:creationId xmlns:p14="http://schemas.microsoft.com/office/powerpoint/2010/main" xmlns="" val="374973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72AC0A2-04A0-4A98-AC6F-EA863A301DC4}" type="datetimeFigureOut">
              <a:rPr lang="pt-BR" smtClean="0"/>
              <a:pPr/>
              <a:t>04/03/2017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75268B-E63A-47BB-A007-BA9C0873A725}" type="slidenum">
              <a:rPr lang="pt-BR" smtClean="0"/>
              <a:pPr/>
              <a:t>‹nº›</a:t>
            </a:fld>
            <a:endParaRPr lang="pt-BR"/>
          </a:p>
        </p:txBody>
      </p:sp>
    </p:spTree>
    <p:extLst>
      <p:ext uri="{BB962C8B-B14F-4D97-AF65-F5344CB8AC3E}">
        <p14:creationId xmlns:p14="http://schemas.microsoft.com/office/powerpoint/2010/main" xmlns="" val="32949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72AC0A2-04A0-4A98-AC6F-EA863A301DC4}" type="datetimeFigureOut">
              <a:rPr lang="pt-BR" smtClean="0"/>
              <a:pPr/>
              <a:t>04/03/2017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775268B-E63A-47BB-A007-BA9C0873A725}" type="slidenum">
              <a:rPr lang="pt-BR" smtClean="0"/>
              <a:pPr/>
              <a:t>‹nº›</a:t>
            </a:fld>
            <a:endParaRPr lang="pt-BR"/>
          </a:p>
        </p:txBody>
      </p:sp>
    </p:spTree>
    <p:extLst>
      <p:ext uri="{BB962C8B-B14F-4D97-AF65-F5344CB8AC3E}">
        <p14:creationId xmlns:p14="http://schemas.microsoft.com/office/powerpoint/2010/main" xmlns="" val="26294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72AC0A2-04A0-4A98-AC6F-EA863A301DC4}" type="datetimeFigureOut">
              <a:rPr lang="pt-BR" smtClean="0"/>
              <a:pPr/>
              <a:t>04/03/2017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775268B-E63A-47BB-A007-BA9C0873A725}" type="slidenum">
              <a:rPr lang="pt-BR" smtClean="0"/>
              <a:pPr/>
              <a:t>‹nº›</a:t>
            </a:fld>
            <a:endParaRPr lang="pt-BR"/>
          </a:p>
        </p:txBody>
      </p:sp>
    </p:spTree>
    <p:extLst>
      <p:ext uri="{BB962C8B-B14F-4D97-AF65-F5344CB8AC3E}">
        <p14:creationId xmlns:p14="http://schemas.microsoft.com/office/powerpoint/2010/main" xmlns="" val="304314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72AC0A2-04A0-4A98-AC6F-EA863A301DC4}" type="datetimeFigureOut">
              <a:rPr lang="pt-BR" smtClean="0"/>
              <a:pPr/>
              <a:t>04/03/2017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775268B-E63A-47BB-A007-BA9C0873A725}" type="slidenum">
              <a:rPr lang="pt-BR" smtClean="0"/>
              <a:pPr/>
              <a:t>‹nº›</a:t>
            </a:fld>
            <a:endParaRPr lang="pt-BR"/>
          </a:p>
        </p:txBody>
      </p:sp>
    </p:spTree>
    <p:extLst>
      <p:ext uri="{BB962C8B-B14F-4D97-AF65-F5344CB8AC3E}">
        <p14:creationId xmlns:p14="http://schemas.microsoft.com/office/powerpoint/2010/main" xmlns="" val="293799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72AC0A2-04A0-4A98-AC6F-EA863A301DC4}" type="datetimeFigureOut">
              <a:rPr lang="pt-BR" smtClean="0"/>
              <a:pPr/>
              <a:t>04/03/2017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775268B-E63A-47BB-A007-BA9C0873A725}" type="slidenum">
              <a:rPr lang="pt-BR" smtClean="0"/>
              <a:pPr/>
              <a:t>‹nº›</a:t>
            </a:fld>
            <a:endParaRPr lang="pt-BR"/>
          </a:p>
        </p:txBody>
      </p:sp>
    </p:spTree>
    <p:extLst>
      <p:ext uri="{BB962C8B-B14F-4D97-AF65-F5344CB8AC3E}">
        <p14:creationId xmlns:p14="http://schemas.microsoft.com/office/powerpoint/2010/main" xmlns="" val="302498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72AC0A2-04A0-4A98-AC6F-EA863A301DC4}" type="datetimeFigureOut">
              <a:rPr lang="pt-BR" smtClean="0"/>
              <a:pPr/>
              <a:t>04/03/2017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775268B-E63A-47BB-A007-BA9C0873A725}" type="slidenum">
              <a:rPr lang="pt-BR" smtClean="0"/>
              <a:pPr/>
              <a:t>‹nº›</a:t>
            </a:fld>
            <a:endParaRPr lang="pt-BR"/>
          </a:p>
        </p:txBody>
      </p:sp>
    </p:spTree>
    <p:extLst>
      <p:ext uri="{BB962C8B-B14F-4D97-AF65-F5344CB8AC3E}">
        <p14:creationId xmlns:p14="http://schemas.microsoft.com/office/powerpoint/2010/main" xmlns="" val="316151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72AC0A2-04A0-4A98-AC6F-EA863A301DC4}" type="datetimeFigureOut">
              <a:rPr lang="pt-BR" smtClean="0"/>
              <a:pPr/>
              <a:t>04/03/2017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775268B-E63A-47BB-A007-BA9C0873A725}" type="slidenum">
              <a:rPr lang="pt-BR" smtClean="0"/>
              <a:pPr/>
              <a:t>‹nº›</a:t>
            </a:fld>
            <a:endParaRPr lang="pt-BR"/>
          </a:p>
        </p:txBody>
      </p:sp>
    </p:spTree>
    <p:extLst>
      <p:ext uri="{BB962C8B-B14F-4D97-AF65-F5344CB8AC3E}">
        <p14:creationId xmlns:p14="http://schemas.microsoft.com/office/powerpoint/2010/main" xmlns="" val="69684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AC0A2-04A0-4A98-AC6F-EA863A301DC4}" type="datetimeFigureOut">
              <a:rPr lang="pt-BR" smtClean="0"/>
              <a:pPr/>
              <a:t>04/03/2017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5268B-E63A-47BB-A007-BA9C0873A725}" type="slidenum">
              <a:rPr lang="pt-BR" smtClean="0"/>
              <a:pPr/>
              <a:t>‹nº›</a:t>
            </a:fld>
            <a:endParaRPr lang="pt-BR"/>
          </a:p>
        </p:txBody>
      </p:sp>
    </p:spTree>
    <p:extLst>
      <p:ext uri="{BB962C8B-B14F-4D97-AF65-F5344CB8AC3E}">
        <p14:creationId xmlns:p14="http://schemas.microsoft.com/office/powerpoint/2010/main" xmlns="" val="3848268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6858000"/>
          </a:xfrm>
          <a:solidFill>
            <a:schemeClr val="tx1"/>
          </a:solidFill>
        </p:spPr>
        <p:txBody>
          <a:bodyPr>
            <a:noAutofit/>
          </a:bodyPr>
          <a:lstStyle/>
          <a:p>
            <a:pPr algn="l"/>
            <a:r>
              <a:rPr lang="pt-BR" sz="2800" dirty="0" smtClean="0">
                <a:solidFill>
                  <a:srgbClr val="FFFF00"/>
                </a:solidFill>
              </a:rPr>
              <a:t>1-Quando </a:t>
            </a:r>
            <a:r>
              <a:rPr lang="pt-BR" sz="2800" dirty="0">
                <a:solidFill>
                  <a:srgbClr val="FFFF00"/>
                </a:solidFill>
              </a:rPr>
              <a:t>o dia da paz renascer, quando o Sol da esperança brilhar, eu vou </a:t>
            </a:r>
            <a:r>
              <a:rPr lang="pt-BR" sz="2800" dirty="0" smtClean="0">
                <a:solidFill>
                  <a:srgbClr val="FFFF00"/>
                </a:solidFill>
              </a:rPr>
              <a:t>cantar…Quando </a:t>
            </a:r>
            <a:r>
              <a:rPr lang="pt-BR" sz="2800" dirty="0">
                <a:solidFill>
                  <a:srgbClr val="FFFF00"/>
                </a:solidFill>
              </a:rPr>
              <a:t>o povo nas ruas sorrir e a roseira de novo florir, eu vou </a:t>
            </a:r>
            <a:r>
              <a:rPr lang="pt-BR" sz="2800" dirty="0" smtClean="0">
                <a:solidFill>
                  <a:srgbClr val="FFFF00"/>
                </a:solidFill>
              </a:rPr>
              <a:t>cantar Quando </a:t>
            </a:r>
            <a:r>
              <a:rPr lang="pt-BR" sz="2800" dirty="0">
                <a:solidFill>
                  <a:srgbClr val="FFFF00"/>
                </a:solidFill>
              </a:rPr>
              <a:t>as cercas caírem no </a:t>
            </a:r>
            <a:r>
              <a:rPr lang="pt-BR" sz="2800" dirty="0" smtClean="0">
                <a:solidFill>
                  <a:srgbClr val="FFFF00"/>
                </a:solidFill>
              </a:rPr>
              <a:t>chão, Quando </a:t>
            </a:r>
            <a:r>
              <a:rPr lang="pt-BR" sz="2800" dirty="0">
                <a:solidFill>
                  <a:srgbClr val="FFFF00"/>
                </a:solidFill>
              </a:rPr>
              <a:t>as mesas se encherem de pão, eu vou </a:t>
            </a:r>
            <a:r>
              <a:rPr lang="pt-BR" sz="2800" dirty="0" smtClean="0">
                <a:solidFill>
                  <a:srgbClr val="FFFF00"/>
                </a:solidFill>
              </a:rPr>
              <a:t>cantar, Quando </a:t>
            </a:r>
            <a:r>
              <a:rPr lang="pt-BR" sz="2800" dirty="0">
                <a:solidFill>
                  <a:srgbClr val="FFFF00"/>
                </a:solidFill>
              </a:rPr>
              <a:t>os muros que cercam os </a:t>
            </a:r>
            <a:r>
              <a:rPr lang="pt-BR" sz="2800">
                <a:solidFill>
                  <a:srgbClr val="FFFF00"/>
                </a:solidFill>
              </a:rPr>
              <a:t>jardins </a:t>
            </a:r>
            <a:r>
              <a:rPr lang="pt-BR" sz="2800" smtClean="0">
                <a:solidFill>
                  <a:srgbClr val="FFFF00"/>
                </a:solidFill>
              </a:rPr>
              <a:t>destruídos,</a:t>
            </a:r>
            <a:r>
              <a:rPr lang="pt-BR" sz="2800" dirty="0">
                <a:solidFill>
                  <a:srgbClr val="FFFF00"/>
                </a:solidFill>
              </a:rPr>
              <a:t/>
            </a:r>
            <a:br>
              <a:rPr lang="pt-BR" sz="2800" dirty="0">
                <a:solidFill>
                  <a:srgbClr val="FFFF00"/>
                </a:solidFill>
              </a:rPr>
            </a:br>
            <a:r>
              <a:rPr lang="pt-BR" sz="2800" dirty="0" smtClean="0">
                <a:solidFill>
                  <a:srgbClr val="FFFF00"/>
                </a:solidFill>
              </a:rPr>
              <a:t>Então </a:t>
            </a:r>
            <a:r>
              <a:rPr lang="pt-BR" sz="2800" dirty="0">
                <a:solidFill>
                  <a:srgbClr val="FFFF00"/>
                </a:solidFill>
              </a:rPr>
              <a:t>os jasmins vão perfumar…</a:t>
            </a:r>
            <a:br>
              <a:rPr lang="pt-BR" sz="2800" dirty="0">
                <a:solidFill>
                  <a:srgbClr val="FFFF00"/>
                </a:solidFill>
              </a:rPr>
            </a:br>
            <a:r>
              <a:rPr lang="pt-BR" sz="2800" dirty="0">
                <a:solidFill>
                  <a:srgbClr val="FFFF00"/>
                </a:solidFill>
              </a:rPr>
              <a:t/>
            </a:r>
            <a:br>
              <a:rPr lang="pt-BR" sz="2800" dirty="0">
                <a:solidFill>
                  <a:srgbClr val="FFFF00"/>
                </a:solidFill>
              </a:rPr>
            </a:br>
            <a:r>
              <a:rPr lang="pt-BR" sz="2800" dirty="0" smtClean="0">
                <a:solidFill>
                  <a:srgbClr val="FFFF00"/>
                </a:solidFill>
              </a:rPr>
              <a:t>VAI SER TÃO BONITO SE OUVIR A CANÇÃO</a:t>
            </a:r>
            <a:br>
              <a:rPr lang="pt-BR" sz="2800" dirty="0" smtClean="0">
                <a:solidFill>
                  <a:srgbClr val="FFFF00"/>
                </a:solidFill>
              </a:rPr>
            </a:br>
            <a:r>
              <a:rPr lang="pt-BR" sz="2800" dirty="0" smtClean="0">
                <a:solidFill>
                  <a:srgbClr val="FFFF00"/>
                </a:solidFill>
              </a:rPr>
              <a:t>CANTADA DE NOVO </a:t>
            </a:r>
            <a:r>
              <a:rPr lang="pt-BR" sz="2800" dirty="0" smtClean="0">
                <a:solidFill>
                  <a:srgbClr val="FFFF00"/>
                </a:solidFill>
              </a:rPr>
              <a:t>NO </a:t>
            </a:r>
            <a:r>
              <a:rPr lang="pt-BR" sz="2800" dirty="0" smtClean="0">
                <a:solidFill>
                  <a:srgbClr val="FFFF00"/>
                </a:solidFill>
              </a:rPr>
              <a:t>OLHAR DO HOMEM A CERTEZA DO </a:t>
            </a:r>
            <a:r>
              <a:rPr lang="pt-BR" sz="2800" dirty="0" smtClean="0">
                <a:solidFill>
                  <a:srgbClr val="FFFF00"/>
                </a:solidFill>
              </a:rPr>
              <a:t>IRMÃO, REINADO </a:t>
            </a:r>
            <a:r>
              <a:rPr lang="pt-BR" sz="2800" dirty="0" smtClean="0">
                <a:solidFill>
                  <a:srgbClr val="FFFF00"/>
                </a:solidFill>
              </a:rPr>
              <a:t>DO POVO (BIS)</a:t>
            </a:r>
            <a:br>
              <a:rPr lang="pt-BR" sz="2800" dirty="0" smtClean="0">
                <a:solidFill>
                  <a:srgbClr val="FFFF00"/>
                </a:solidFill>
              </a:rPr>
            </a:br>
            <a:r>
              <a:rPr lang="pt-BR" sz="2800" dirty="0">
                <a:solidFill>
                  <a:srgbClr val="FFFF00"/>
                </a:solidFill>
              </a:rPr>
              <a:t/>
            </a:r>
            <a:br>
              <a:rPr lang="pt-BR" sz="2800" dirty="0">
                <a:solidFill>
                  <a:srgbClr val="FFFF00"/>
                </a:solidFill>
              </a:rPr>
            </a:br>
            <a:r>
              <a:rPr lang="pt-BR" sz="2800" dirty="0" smtClean="0">
                <a:solidFill>
                  <a:srgbClr val="FFFF00"/>
                </a:solidFill>
              </a:rPr>
              <a:t>2-Quando </a:t>
            </a:r>
            <a:r>
              <a:rPr lang="pt-BR" sz="2800" dirty="0">
                <a:solidFill>
                  <a:srgbClr val="FFFF00"/>
                </a:solidFill>
              </a:rPr>
              <a:t>as armas da destruição, destruídas em cada nação, eu vou </a:t>
            </a:r>
            <a:r>
              <a:rPr lang="pt-BR" sz="2800" dirty="0" smtClean="0">
                <a:solidFill>
                  <a:srgbClr val="FFFF00"/>
                </a:solidFill>
              </a:rPr>
              <a:t>sonhar. E </a:t>
            </a:r>
            <a:r>
              <a:rPr lang="pt-BR" sz="2800" dirty="0">
                <a:solidFill>
                  <a:srgbClr val="FFFF00"/>
                </a:solidFill>
              </a:rPr>
              <a:t>o decreto que encerra a opressão, assinado só no coração, vai </a:t>
            </a:r>
            <a:r>
              <a:rPr lang="pt-BR" sz="2800" dirty="0" smtClean="0">
                <a:solidFill>
                  <a:srgbClr val="FFFF00"/>
                </a:solidFill>
              </a:rPr>
              <a:t>triunfar Quando </a:t>
            </a:r>
            <a:r>
              <a:rPr lang="pt-BR" sz="2800" dirty="0">
                <a:solidFill>
                  <a:srgbClr val="FFFF00"/>
                </a:solidFill>
              </a:rPr>
              <a:t>a voz da verdade se ouvir,</a:t>
            </a:r>
            <a:br>
              <a:rPr lang="pt-BR" sz="2800" dirty="0">
                <a:solidFill>
                  <a:srgbClr val="FFFF00"/>
                </a:solidFill>
              </a:rPr>
            </a:br>
            <a:r>
              <a:rPr lang="pt-BR" sz="2800" dirty="0" smtClean="0">
                <a:solidFill>
                  <a:srgbClr val="FFFF00"/>
                </a:solidFill>
              </a:rPr>
              <a:t>E </a:t>
            </a:r>
            <a:r>
              <a:rPr lang="pt-BR" sz="2800" dirty="0">
                <a:solidFill>
                  <a:srgbClr val="FFFF00"/>
                </a:solidFill>
              </a:rPr>
              <a:t>a mentira não mais existir, será </a:t>
            </a:r>
            <a:r>
              <a:rPr lang="pt-BR" sz="2800" dirty="0" smtClean="0">
                <a:solidFill>
                  <a:srgbClr val="FFFF00"/>
                </a:solidFill>
              </a:rPr>
              <a:t>enfim. Tempo </a:t>
            </a:r>
            <a:r>
              <a:rPr lang="pt-BR" sz="2800" dirty="0">
                <a:solidFill>
                  <a:srgbClr val="FFFF00"/>
                </a:solidFill>
              </a:rPr>
              <a:t>novo de eterna justiça, sem mais ódio, nem sangue, </a:t>
            </a:r>
            <a:r>
              <a:rPr lang="pt-BR" sz="2800" dirty="0" smtClean="0">
                <a:solidFill>
                  <a:srgbClr val="FFFF00"/>
                </a:solidFill>
              </a:rPr>
              <a:t>cobiça, Vai </a:t>
            </a:r>
            <a:r>
              <a:rPr lang="pt-BR" sz="2800" dirty="0">
                <a:solidFill>
                  <a:srgbClr val="FFFF00"/>
                </a:solidFill>
              </a:rPr>
              <a:t>ser assim</a:t>
            </a:r>
            <a:endParaRPr lang="pt-BR" sz="1600" dirty="0">
              <a:solidFill>
                <a:srgbClr val="FFFF00"/>
              </a:solidFill>
            </a:endParaRPr>
          </a:p>
        </p:txBody>
      </p:sp>
    </p:spTree>
    <p:extLst>
      <p:ext uri="{BB962C8B-B14F-4D97-AF65-F5344CB8AC3E}">
        <p14:creationId xmlns:p14="http://schemas.microsoft.com/office/powerpoint/2010/main" xmlns="" val="2229568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69</Words>
  <Application>Microsoft Office PowerPoint</Application>
  <PresentationFormat>Apresentação na tela (4:3)</PresentationFormat>
  <Paragraphs>4</Paragraphs>
  <Slides>1</Slides>
  <Notes>1</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1-Quando o dia da paz renascer, quando o Sol da esperança brilhar, eu vou cantar…Quando o povo nas ruas sorrir e a roseira de novo florir, eu vou cantar Quando as cercas caírem no chão, Quando as mesas se encherem de pão, eu vou cantar, Quando os muros que cercam os jardins destruídos, Então os jasmins vão perfumar…  VAI SER TÃO BONITO SE OUVIR A CANÇÃO CANTADA DE NOVO NO OLHAR DO HOMEM A CERTEZA DO IRMÃO, REINADO DO POVO (BIS)  2-Quando as armas da destruição, destruídas em cada nação, eu vou sonhar. E o decreto que encerra a opressão, assinado só no coração, vai triunfar Quando a voz da verdade se ouvir, E a mentira não mais existir, será enfim. Tempo novo de eterna justiça, sem mais ódio, nem sangue, cobiça, Vai ser assim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Utopia Tom: D                         E           A              E                                          A               E                       F# 1-Quando o dia da paz renascer, quando o Sol da esperança brilhar, eu vou cantar…                                                    B7           F#                        B7                     E Quando o povo nas ruas sorrir e a roseira de novo florir, eu vou cantar                                     A                 E Quando as cercas caírem no chão,                                               A                E                       F# Quando as mesas se encherem de pão, eu vou cantar,                                                                   B7            F# Quando os muros que cercam os jardins destruidos,                          B7                      E Então os jasmins vão perfumar…                            B               A             E Vai ser tão bonito se ouvir a canção          B            E Cantada de novo                                                           REFRÃO                         B                     A                E No olhar do homem a certeza do irmão,         B7           E Reinado do povo (bis)                           E               A            E                               A            E                         F# 2-Quando as armas da destruição, destruídas em cada nação, eu vou sonhar.                                                            B7           F#                      B7                   E E o decreto que encerra a opressão, assinado só no coração, vai triunfar                                       A                  E Quando a voz da verdade se ouvir,                                   A           E               F# E a mentira não mais existir, será enfim.                                                B7                     F#                                    B7 Tempo novo de eterna justiça, sem mais ódio, nem sangue, cobiça,                    E Vai ser assim</dc:title>
  <dc:creator>Usuário do Windows</dc:creator>
  <cp:lastModifiedBy>MARCELO</cp:lastModifiedBy>
  <cp:revision>6</cp:revision>
  <dcterms:created xsi:type="dcterms:W3CDTF">2015-03-15T01:08:40Z</dcterms:created>
  <dcterms:modified xsi:type="dcterms:W3CDTF">2017-03-05T01:05:05Z</dcterms:modified>
</cp:coreProperties>
</file>