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6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5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3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81E7-2E1E-44B5-A916-7727DCBDD7DF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3E7D-1EA7-4E87-A51F-8C7858525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                   A               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   B7              E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Vem espirito santo vem, vem iluminar</a:t>
            </a:r>
            <a:r>
              <a:rPr lang="pt-BR" sz="2000" dirty="0" smtClean="0">
                <a:solidFill>
                  <a:schemeClr val="bg1"/>
                </a:solidFill>
              </a:rPr>
              <a:t> (bis)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E                                               A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B7                                      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1.Nossos caminhos vem iluminar / nossas ideias vem iluminar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E                                              A       B7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nossas angustias vem iluminar /  as incertezas vem iluminar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E                                    A          B7     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2.Toda igreja vem iluminar / a nossa vida vem iluminar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E                                        A      B7                                    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nossa família vem iluminar / toda a terra vem iluminar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E                    A                   B7              E Vem espirito santo vem, vem iluminar (bis)       E                                               A        B7                                      E 1.Nossos caminhos vem iluminar / nossas ideias vem iluminar   E                                              A       B7                                       E nossas angustias vem iluminar /  as incertezas vem iluminar       E                                    A          B7                                E 2.Toda igreja vem iluminar / a nossa vida vem iluminar    E                                        A      B7                                    E nossa família vem iluminar / toda a terra vem iluminar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                    A                   B7              E Vem espirito santo vem, vem iluminar (bis)       E                                               A        B7                                      E 1.Nossos caminhos vem iluminar / nossas ideias vem iluminar   E                                              A       B7                                       E nossas angustias vem iluminar /  as incertezas vem iluminar       E                                    A          B7                                E 2.Toda igreja vem iluminar / a nossa vida vem iluminar    E                                        A      B7                                    E nossa família vem iluminar / toda a terra vem iluminar</dc:title>
  <dc:creator>Usuário do Windows</dc:creator>
  <cp:lastModifiedBy>Usuário do Windows</cp:lastModifiedBy>
  <cp:revision>1</cp:revision>
  <dcterms:created xsi:type="dcterms:W3CDTF">2015-03-16T01:21:43Z</dcterms:created>
  <dcterms:modified xsi:type="dcterms:W3CDTF">2015-03-16T01:22:35Z</dcterms:modified>
</cp:coreProperties>
</file>