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G                                     C                                           D                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VEM, VEM, VEM, ESPÍRITO SANTO TRANSFORMA A MINHA VIDA, QUERO RENASCER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</a:t>
            </a:r>
            <a:r>
              <a:rPr lang="pt-BR" sz="1200" dirty="0" smtClean="0">
                <a:solidFill>
                  <a:srgbClr val="FFFF00"/>
                </a:solidFill>
              </a:rPr>
              <a:t>G                                     C                                           D                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VEM, VEM, VEM, ESPÍRITO SANTO TRANSFORMA A MINHA VIDA, QUERO RENASCER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C                        D            G                                  Em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Quero abandonar-me em seu amor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Encharcar-me em seus rios, Senhor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D                    G     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Derrubar as barreiras do meu coração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VEM, VEM, VEM, ESPÍRITO SANTO TRANSFORMA A MINHA VIDA, QUERO RENASCERVEM, VEM, VEM, ESPÍRITO SANTO TRANSFORMA A MINHA VIDA, QUERO RENASCER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Quero </a:t>
            </a:r>
            <a:r>
              <a:rPr lang="pt-BR" sz="4400" dirty="0" smtClean="0">
                <a:solidFill>
                  <a:srgbClr val="FFFF00"/>
                </a:solidFill>
              </a:rPr>
              <a:t>abandonar-me em seu </a:t>
            </a:r>
            <a:r>
              <a:rPr lang="pt-BR" sz="4400" dirty="0" smtClean="0">
                <a:solidFill>
                  <a:srgbClr val="FFFF00"/>
                </a:solidFill>
              </a:rPr>
              <a:t>amor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Encharcar-me </a:t>
            </a:r>
            <a:r>
              <a:rPr lang="pt-BR" sz="4400" dirty="0" smtClean="0">
                <a:solidFill>
                  <a:srgbClr val="FFFF00"/>
                </a:solidFill>
              </a:rPr>
              <a:t>em seus rios, </a:t>
            </a:r>
            <a:r>
              <a:rPr lang="pt-BR" sz="4400" dirty="0" smtClean="0">
                <a:solidFill>
                  <a:srgbClr val="FFFF00"/>
                </a:solidFill>
              </a:rPr>
              <a:t>Senhor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Derrubar </a:t>
            </a:r>
            <a:r>
              <a:rPr lang="pt-BR" sz="4400" dirty="0" smtClean="0">
                <a:solidFill>
                  <a:srgbClr val="FFFF00"/>
                </a:solidFill>
              </a:rPr>
              <a:t>as barreiras do meu </a:t>
            </a:r>
            <a:r>
              <a:rPr lang="pt-BR" sz="4400" dirty="0" smtClean="0">
                <a:solidFill>
                  <a:srgbClr val="FFFF00"/>
                </a:solidFill>
              </a:rPr>
              <a:t>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Office PowerPoint</Application>
  <PresentationFormat>Apresentação na tela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22</cp:revision>
  <dcterms:created xsi:type="dcterms:W3CDTF">2016-06-04T17:36:16Z</dcterms:created>
  <dcterms:modified xsi:type="dcterms:W3CDTF">2018-11-24T19:34:20Z</dcterms:modified>
</cp:coreProperties>
</file>