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333" autoAdjust="0"/>
  </p:normalViewPr>
  <p:slideViewPr>
    <p:cSldViewPr>
      <p:cViewPr varScale="1">
        <p:scale>
          <a:sx n="66" d="100"/>
          <a:sy n="66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CA8F6-B02F-4BFA-9F0D-F7491C5D5954}" type="datetimeFigureOut">
              <a:rPr lang="pt-BR" smtClean="0"/>
              <a:t>04/06/2016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C83C2-A5A9-4A9A-BA72-AC8F58E0E0C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      Em                   D                             C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Senhor pela tua paixão, no abandono da cruz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           </a:t>
            </a:r>
            <a:r>
              <a:rPr lang="pt-BR" dirty="0" err="1" smtClean="0">
                <a:solidFill>
                  <a:srgbClr val="FFFF00"/>
                </a:solidFill>
              </a:rPr>
              <a:t>Bm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 tem piedade de nós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Em                                    D                                  C              </a:t>
            </a:r>
            <a:r>
              <a:rPr lang="pt-BR" dirty="0" err="1" smtClean="0">
                <a:solidFill>
                  <a:srgbClr val="FFFF00"/>
                </a:solidFill>
              </a:rPr>
              <a:t>Bm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Jesus pelo sangue jorrado do teu coração pelo seu sacrifício, misericórdia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Em             C</a:t>
            </a:r>
            <a:r>
              <a:rPr lang="pt-BR" baseline="0" dirty="0" smtClean="0">
                <a:solidFill>
                  <a:srgbClr val="FFFF00"/>
                </a:solidFill>
              </a:rPr>
              <a:t>               D                       Em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Deus santo, Deus forte, Deus imortal e de poder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Em                     C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Nos te adoramos, te bem dizemos,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D                     </a:t>
            </a:r>
            <a:r>
              <a:rPr lang="pt-BR" baseline="0" dirty="0" smtClean="0">
                <a:solidFill>
                  <a:srgbClr val="FFFF00"/>
                </a:solidFill>
              </a:rPr>
              <a:t> </a:t>
            </a:r>
            <a:r>
              <a:rPr lang="pt-BR" dirty="0" smtClean="0">
                <a:solidFill>
                  <a:srgbClr val="FFFF00"/>
                </a:solidFill>
              </a:rPr>
              <a:t>Em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te glorificamos ó senhor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C</a:t>
            </a:r>
            <a:r>
              <a:rPr lang="pt-BR" baseline="0" dirty="0" smtClean="0">
                <a:solidFill>
                  <a:srgbClr val="FFFF00"/>
                </a:solidFill>
              </a:rPr>
              <a:t>               D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Deus pai, vos ofertamos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C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      D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O corpo e sangue de cristo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C                       D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Sua alma e sua divindade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C                           </a:t>
            </a:r>
            <a:r>
              <a:rPr lang="pt-BR" dirty="0" err="1" smtClean="0">
                <a:solidFill>
                  <a:srgbClr val="FFFF00"/>
                </a:solidFill>
              </a:rPr>
              <a:t>Bm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Em expiação dos nossos pecados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C83C2-A5A9-4A9A-BA72-AC8F58E0E0CB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04/06/2016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Senhor pela tua paixão, no abandono da cruz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tem piedade de nós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Jesus pelo sangue jorrado do teu coração pelo seu sacrifício, misericórdia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Deus santo, Deus forte, Deus imortal e de poder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Nos te adoramos, te bem dizemos,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te glorificamos ó senhor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Deus pai, vos ofertamos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O corpo e sangue de cristo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Sua alma e sua divindade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Em expiação dos nossos pecados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175</Words>
  <Application>Microsoft Office PowerPoint</Application>
  <PresentationFormat>Apresentação na tela (4:3)</PresentationFormat>
  <Paragraphs>31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4</cp:revision>
  <dcterms:created xsi:type="dcterms:W3CDTF">2016-06-04T17:36:16Z</dcterms:created>
  <dcterms:modified xsi:type="dcterms:W3CDTF">2016-06-04T17:58:23Z</dcterms:modified>
</cp:coreProperties>
</file>