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99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68393-C4C5-4D42-BC1A-69BE6CABDE2B}" type="datetimeFigureOut">
              <a:rPr lang="pt-BR" smtClean="0"/>
              <a:t>23/04/2016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EEC81-233E-4D5C-A3B1-4F5999F3B24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1600" smtClean="0">
                <a:solidFill>
                  <a:schemeClr val="bg1"/>
                </a:solidFill>
              </a:rPr>
              <a:t> E                   A                        B           E</a:t>
            </a:r>
            <a:r>
              <a:rPr lang="pt-BR" sz="1200" smtClean="0">
                <a:solidFill>
                  <a:schemeClr val="bg1"/>
                </a:solidFill>
              </a:rPr>
              <a:t/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quero ser instrumento em tuas mãos senhor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    A               B                 E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pra mostra a imensidão do teu amor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            B                                     E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esquecer a ilusão, lhe entregar meu coração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    A                                                   E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quero a luz no meu caminho pra eu não tropeçar 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    B                           E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se o perigo me cercar abrandai os corações 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    A                 B                     E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me proteja como Daniel na cova dos leões 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E                                      A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ENTRA NO MEU CORAÇÃO, ENCHE MINHA VIDA DE LUZ 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B                       E                                     </a:t>
            </a:r>
            <a:r>
              <a:rPr lang="pt-BR" sz="1200" baseline="0" smtClean="0">
                <a:solidFill>
                  <a:schemeClr val="bg1"/>
                </a:solidFill>
              </a:rPr>
              <a:t> </a:t>
            </a:r>
            <a:r>
              <a:rPr lang="pt-BR" sz="1200" smtClean="0">
                <a:solidFill>
                  <a:schemeClr val="bg1"/>
                </a:solidFill>
              </a:rPr>
              <a:t>A                               </a:t>
            </a:r>
            <a:r>
              <a:rPr lang="pt-BR" sz="1200" baseline="0" smtClean="0">
                <a:solidFill>
                  <a:schemeClr val="bg1"/>
                </a:solidFill>
              </a:rPr>
              <a:t> </a:t>
            </a:r>
            <a:r>
              <a:rPr lang="pt-BR" sz="1200" smtClean="0">
                <a:solidFill>
                  <a:schemeClr val="bg1"/>
                </a:solidFill>
              </a:rPr>
              <a:t>B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ILUMINA  A MINHA FAMILIA ABENÇOA MINHA CASA MEU PAI ME CONDUZ 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E                                          A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ENCHA MEU PEITO SENHOR, DE SANTIDADE E AMOR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B                               E                                    A                                B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CURA AS FERIDAS E A DOR ME ENSINA O PERDÃO ANTES DE ANOITECER 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A                               B                                </a:t>
            </a:r>
            <a:r>
              <a:rPr lang="pt-BR" sz="1200" baseline="0" smtClean="0">
                <a:solidFill>
                  <a:schemeClr val="bg1"/>
                </a:solidFill>
              </a:rPr>
              <a:t> </a:t>
            </a:r>
            <a:r>
              <a:rPr lang="pt-BR" sz="1200" smtClean="0">
                <a:solidFill>
                  <a:schemeClr val="bg1"/>
                </a:solidFill>
              </a:rPr>
              <a:t>  E    A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EU QUERO TER VIDA NOVA ANTES DE AMANHECER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    B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se o perigo  ...... 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EEC81-233E-4D5C-A3B1-4F5999F3B243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23/04/2016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3328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23/04/2016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1284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23/04/2016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0353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23/04/2016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9881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23/04/2016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2800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23/04/2016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5471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23/04/2016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22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23/04/2016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1273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23/04/2016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7389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23/04/2016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2541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23/04/2016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4484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1737-BA29-40CA-89E1-6C4D4366F55E}" type="datetimeFigureOut">
              <a:rPr lang="pt-BR" smtClean="0"/>
              <a:pPr/>
              <a:t>23/04/2016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207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9"/>
          </a:xfrm>
          <a:solidFill>
            <a:schemeClr val="tx1"/>
          </a:solidFill>
        </p:spPr>
        <p:txBody>
          <a:bodyPr numCol="1">
            <a:noAutofit/>
          </a:bodyPr>
          <a:lstStyle/>
          <a:p>
            <a:pPr algn="l"/>
            <a:r>
              <a:rPr lang="pt-BR" sz="3200" dirty="0" smtClean="0">
                <a:solidFill>
                  <a:srgbClr val="FFFF00"/>
                </a:solidFill>
              </a:rPr>
              <a:t>                            VIDA NOVA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quero </a:t>
            </a:r>
            <a:r>
              <a:rPr lang="pt-BR" sz="2400" dirty="0" smtClean="0">
                <a:solidFill>
                  <a:srgbClr val="FFFF00"/>
                </a:solidFill>
              </a:rPr>
              <a:t>ser instrumento em tuas mãos senhor</a:t>
            </a:r>
            <a:br>
              <a:rPr lang="pt-BR" sz="2400" dirty="0" smtClean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pra </a:t>
            </a:r>
            <a:r>
              <a:rPr lang="pt-BR" sz="2400" dirty="0" smtClean="0">
                <a:solidFill>
                  <a:srgbClr val="FFFF00"/>
                </a:solidFill>
              </a:rPr>
              <a:t>mostra a imensidão do teu amor</a:t>
            </a:r>
            <a:r>
              <a:rPr lang="pt-BR" sz="2400" dirty="0">
                <a:solidFill>
                  <a:srgbClr val="FFFF00"/>
                </a:solidFill>
              </a:rPr>
              <a:t/>
            </a:r>
            <a:br>
              <a:rPr lang="pt-BR" sz="2400" dirty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esquecer </a:t>
            </a:r>
            <a:r>
              <a:rPr lang="pt-BR" sz="2400" dirty="0" smtClean="0">
                <a:solidFill>
                  <a:srgbClr val="FFFF00"/>
                </a:solidFill>
              </a:rPr>
              <a:t>a ilusão, lhe entregar meu coração</a:t>
            </a:r>
            <a:br>
              <a:rPr lang="pt-BR" sz="2400" dirty="0" smtClean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quero </a:t>
            </a:r>
            <a:r>
              <a:rPr lang="pt-BR" sz="2400" dirty="0" smtClean="0">
                <a:solidFill>
                  <a:srgbClr val="FFFF00"/>
                </a:solidFill>
              </a:rPr>
              <a:t>a luz no meu caminho pra eu não tropeçar </a:t>
            </a:r>
            <a:br>
              <a:rPr lang="pt-BR" sz="2400" dirty="0" smtClean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se </a:t>
            </a:r>
            <a:r>
              <a:rPr lang="pt-BR" sz="2400" dirty="0" smtClean="0">
                <a:solidFill>
                  <a:srgbClr val="FFFF00"/>
                </a:solidFill>
              </a:rPr>
              <a:t>o perigo me cercar abrandai os corações </a:t>
            </a:r>
            <a:br>
              <a:rPr lang="pt-BR" sz="2400" dirty="0" smtClean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me </a:t>
            </a:r>
            <a:r>
              <a:rPr lang="pt-BR" sz="2400" dirty="0" smtClean="0">
                <a:solidFill>
                  <a:srgbClr val="FFFF00"/>
                </a:solidFill>
              </a:rPr>
              <a:t>proteja como Daniel na cova dos leões </a:t>
            </a:r>
            <a:br>
              <a:rPr lang="pt-BR" sz="2400" dirty="0" smtClean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/>
            </a:r>
            <a:br>
              <a:rPr lang="pt-BR" sz="2400" dirty="0" smtClean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/>
            </a:r>
            <a:br>
              <a:rPr lang="pt-BR" sz="2400" dirty="0" smtClean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ENTRA </a:t>
            </a:r>
            <a:r>
              <a:rPr lang="pt-BR" sz="2400" dirty="0" smtClean="0">
                <a:solidFill>
                  <a:srgbClr val="FFFF00"/>
                </a:solidFill>
              </a:rPr>
              <a:t>NO MEU CORAÇÃO, ENCHE MINHA VIDA DE LUZ </a:t>
            </a:r>
            <a:br>
              <a:rPr lang="pt-BR" sz="2400" dirty="0" smtClean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ILUMINA  </a:t>
            </a:r>
            <a:r>
              <a:rPr lang="pt-BR" sz="2400" dirty="0" smtClean="0">
                <a:solidFill>
                  <a:srgbClr val="FFFF00"/>
                </a:solidFill>
              </a:rPr>
              <a:t>A MINHA FAMILIA ABENÇOA MINHA CASA MEU PAI ME CONDUZ </a:t>
            </a:r>
            <a:r>
              <a:rPr lang="pt-BR" sz="2400" dirty="0" smtClean="0">
                <a:solidFill>
                  <a:srgbClr val="FFFF00"/>
                </a:solidFill>
              </a:rPr>
              <a:t> ENCHA </a:t>
            </a:r>
            <a:r>
              <a:rPr lang="pt-BR" sz="2400" dirty="0" smtClean="0">
                <a:solidFill>
                  <a:srgbClr val="FFFF00"/>
                </a:solidFill>
              </a:rPr>
              <a:t>MEU PEITO SENHOR, DE SANTIDADE E AMOR</a:t>
            </a:r>
            <a:br>
              <a:rPr lang="pt-BR" sz="2400" dirty="0" smtClean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CURA </a:t>
            </a:r>
            <a:r>
              <a:rPr lang="pt-BR" sz="2400" dirty="0" smtClean="0">
                <a:solidFill>
                  <a:srgbClr val="FFFF00"/>
                </a:solidFill>
              </a:rPr>
              <a:t>AS FERIDAS E A DOR ME ENSINA O PERDÃO ANTES DE ANOITECER </a:t>
            </a:r>
            <a:br>
              <a:rPr lang="pt-BR" sz="2400" dirty="0" smtClean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EU </a:t>
            </a:r>
            <a:r>
              <a:rPr lang="pt-BR" sz="2400" dirty="0" smtClean="0">
                <a:solidFill>
                  <a:srgbClr val="FFFF00"/>
                </a:solidFill>
              </a:rPr>
              <a:t>QUERO TER VIDA NOVA ANTES DE AMANHECER</a:t>
            </a:r>
            <a:br>
              <a:rPr lang="pt-BR" sz="2400" dirty="0" smtClean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/>
            </a:r>
            <a:br>
              <a:rPr lang="pt-BR" sz="2400" dirty="0" smtClean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se </a:t>
            </a:r>
            <a:r>
              <a:rPr lang="pt-BR" sz="2400" dirty="0" smtClean="0">
                <a:solidFill>
                  <a:srgbClr val="FFFF00"/>
                </a:solidFill>
              </a:rPr>
              <a:t>o perigo  ...... </a:t>
            </a:r>
            <a:endParaRPr lang="pt-BR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4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9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                           VIDA NOVA quero ser instrumento em tuas mãos senhor pra mostra a imensidão do teu amor esquecer a ilusão, lhe entregar meu coração quero a luz no meu caminho pra eu não tropeçar  se o perigo me cercar abrandai os corações  me proteja como Daniel na cova dos leões    ENTRA NO MEU CORAÇÃO, ENCHE MINHA VIDA DE LUZ  ILUMINA  A MINHA FAMILIA ABENÇOA MINHA CASA MEU PAI ME CONDUZ  ENCHA MEU PEITO SENHOR, DE SANTIDADE E AMOR CURA AS FERIDAS E A DOR ME ENSINA O PERDÃO ANTES DE ANOITECER  EU QUERO TER VIDA NOVA ANTES DE AMANHECER  se o perigo  ......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INTRO=  A     G D                   A ALEGRIA ESTA NO CORAÇÃO A                                A Alegria esta no coração           D                                 A  de quem já conhece a jesus                  A a verdadeira paz só tem aquele           B                         E que já conhece a jesus       A                              A7 o sentimento mais precioso            D                              F que vem do nosso senhor             A                 E é o amor que só tem,                                          A quem já conhece a jesus                    A                                       A7 POSSO PISAR NUMA TROPA E SALTAR AS MURALHAS          D              F ALELUIA ALELUIA</dc:title>
  <dc:creator>Usuário do Windows</dc:creator>
  <cp:lastModifiedBy>MARCELO</cp:lastModifiedBy>
  <cp:revision>35</cp:revision>
  <dcterms:created xsi:type="dcterms:W3CDTF">2015-03-16T01:23:29Z</dcterms:created>
  <dcterms:modified xsi:type="dcterms:W3CDTF">2016-04-23T18:48:00Z</dcterms:modified>
</cp:coreProperties>
</file>