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6" d="100"/>
          <a:sy n="66" d="100"/>
        </p:scale>
        <p:origin x="-1506" y="-96"/>
      </p:cViewPr>
      <p:guideLst>
        <p:guide orient="horz" pos="2160"/>
        <p:guide pos="2880"/>
      </p:guideLst>
    </p:cSldViewPr>
  </p:slideViewPr>
  <p:notesTextViewPr>
    <p:cViewPr>
      <p:scale>
        <a:sx n="1" d="1"/>
        <a:sy n="1" d="1"/>
      </p:scale>
      <p:origin x="0" y="72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5FDF20-C4DE-4AD8-AB29-DB62ACDAC8DC}" type="datetimeFigureOut">
              <a:rPr lang="pt-BR" smtClean="0"/>
              <a:t>23/09/2017</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041B9E-D5AB-4568-B3E9-F72A1CAB2910}" type="slidenum">
              <a:rPr lang="pt-BR" smtClean="0"/>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sz="1200" dirty="0" smtClean="0">
                <a:solidFill>
                  <a:schemeClr val="bg1"/>
                </a:solidFill>
              </a:rPr>
              <a:t> C#m        G#m C#m</a:t>
            </a:r>
            <a:r>
              <a:rPr lang="pt-BR" sz="1200" baseline="0" dirty="0" smtClean="0">
                <a:solidFill>
                  <a:schemeClr val="bg1"/>
                </a:solidFill>
              </a:rPr>
              <a:t> </a:t>
            </a:r>
            <a:r>
              <a:rPr lang="pt-BR" sz="1200" dirty="0" smtClean="0">
                <a:solidFill>
                  <a:schemeClr val="bg1"/>
                </a:solidFill>
              </a:rPr>
              <a:t>F#m    B   E       A      G#m            C#m</a:t>
            </a:r>
            <a:br>
              <a:rPr lang="pt-BR" sz="1200" dirty="0" smtClean="0">
                <a:solidFill>
                  <a:schemeClr val="bg1"/>
                </a:solidFill>
              </a:rPr>
            </a:br>
            <a:r>
              <a:rPr lang="pt-BR" sz="1200" dirty="0" smtClean="0">
                <a:solidFill>
                  <a:schemeClr val="bg1"/>
                </a:solidFill>
              </a:rPr>
              <a:t>Eu vim para escutar tua palavra, tua palavra, tua palavra de amor.</a:t>
            </a:r>
            <a:br>
              <a:rPr lang="pt-BR" sz="1200" dirty="0" smtClean="0">
                <a:solidFill>
                  <a:schemeClr val="bg1"/>
                </a:solidFill>
              </a:rPr>
            </a:br>
            <a:r>
              <a:rPr lang="pt-BR" sz="1200" dirty="0" smtClean="0">
                <a:solidFill>
                  <a:schemeClr val="bg1"/>
                </a:solidFill>
              </a:rPr>
              <a:t>     </a:t>
            </a:r>
            <a:r>
              <a:rPr lang="pt-BR" sz="1200" smtClean="0">
                <a:solidFill>
                  <a:schemeClr val="bg1"/>
                </a:solidFill>
              </a:rPr>
              <a:t>C#m    G#m C#m F#m  B     E       A      </a:t>
            </a:r>
            <a:r>
              <a:rPr lang="pt-BR" sz="1200" dirty="0" smtClean="0">
                <a:solidFill>
                  <a:schemeClr val="bg1"/>
                </a:solidFill>
              </a:rPr>
              <a:t>G#m            C#m    </a:t>
            </a:r>
            <a:br>
              <a:rPr lang="pt-BR" sz="1200" dirty="0" smtClean="0">
                <a:solidFill>
                  <a:schemeClr val="bg1"/>
                </a:solidFill>
              </a:rPr>
            </a:br>
            <a:r>
              <a:rPr lang="pt-BR" sz="1200" dirty="0" smtClean="0">
                <a:solidFill>
                  <a:schemeClr val="bg1"/>
                </a:solidFill>
              </a:rPr>
              <a:t>Eu gosto de escutar tua palavra, tua palavra, tua palavra de amor</a:t>
            </a:r>
            <a:br>
              <a:rPr lang="pt-BR" sz="1200" dirty="0" smtClean="0">
                <a:solidFill>
                  <a:schemeClr val="bg1"/>
                </a:solidFill>
              </a:rPr>
            </a:br>
            <a:r>
              <a:rPr lang="pt-BR" sz="1200" smtClean="0">
                <a:solidFill>
                  <a:schemeClr val="bg1"/>
                </a:solidFill>
              </a:rPr>
              <a:t>      C#m   G#m        C#m  F#m  B       E        </a:t>
            </a:r>
            <a:r>
              <a:rPr lang="pt-BR" sz="1200" dirty="0" smtClean="0">
                <a:solidFill>
                  <a:schemeClr val="bg1"/>
                </a:solidFill>
              </a:rPr>
              <a:t>A      G#m          C#m</a:t>
            </a:r>
            <a:br>
              <a:rPr lang="pt-BR" sz="1200" dirty="0" smtClean="0">
                <a:solidFill>
                  <a:schemeClr val="bg1"/>
                </a:solidFill>
              </a:rPr>
            </a:br>
            <a:r>
              <a:rPr lang="pt-BR" sz="1200" dirty="0" smtClean="0">
                <a:solidFill>
                  <a:schemeClr val="bg1"/>
                </a:solidFill>
              </a:rPr>
              <a:t>Eu quero entender melhor tua palavra,  tua palavra, tua palavra de amor</a:t>
            </a:r>
            <a:br>
              <a:rPr lang="pt-BR" sz="1200" dirty="0" smtClean="0">
                <a:solidFill>
                  <a:schemeClr val="bg1"/>
                </a:solidFill>
              </a:rPr>
            </a:br>
            <a:r>
              <a:rPr lang="pt-BR" sz="1200" dirty="0" smtClean="0">
                <a:solidFill>
                  <a:schemeClr val="bg1"/>
                </a:solidFill>
              </a:rPr>
              <a:t>     </a:t>
            </a:r>
            <a:r>
              <a:rPr lang="pt-BR" sz="1200" smtClean="0">
                <a:solidFill>
                  <a:schemeClr val="bg1"/>
                </a:solidFill>
              </a:rPr>
              <a:t>C#m         G#m  C#m F#m  B      E         A    G#m            </a:t>
            </a:r>
            <a:r>
              <a:rPr lang="pt-BR" sz="1200" dirty="0" smtClean="0">
                <a:solidFill>
                  <a:schemeClr val="bg1"/>
                </a:solidFill>
              </a:rPr>
              <a:t>C#m</a:t>
            </a:r>
            <a:br>
              <a:rPr lang="pt-BR" sz="1200" dirty="0" smtClean="0">
                <a:solidFill>
                  <a:schemeClr val="bg1"/>
                </a:solidFill>
              </a:rPr>
            </a:br>
            <a:r>
              <a:rPr lang="pt-BR" sz="1200" dirty="0" smtClean="0">
                <a:solidFill>
                  <a:schemeClr val="bg1"/>
                </a:solidFill>
              </a:rPr>
              <a:t>O mundo ainda vai  viver tua palavra, tua palavra, tua palavra de amor</a:t>
            </a:r>
            <a:endParaRPr lang="pt-BR" dirty="0"/>
          </a:p>
        </p:txBody>
      </p:sp>
      <p:sp>
        <p:nvSpPr>
          <p:cNvPr id="4" name="Espaço Reservado para Número de Slide 3"/>
          <p:cNvSpPr>
            <a:spLocks noGrp="1"/>
          </p:cNvSpPr>
          <p:nvPr>
            <p:ph type="sldNum" sz="quarter" idx="10"/>
          </p:nvPr>
        </p:nvSpPr>
        <p:spPr/>
        <p:txBody>
          <a:bodyPr/>
          <a:lstStyle/>
          <a:p>
            <a:fld id="{55041B9E-D5AB-4568-B3E9-F72A1CAB2910}" type="slidenum">
              <a:rPr lang="pt-BR" smtClean="0"/>
              <a:t>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86635E38-CC99-485A-8CA8-1357E48D9937}" type="datetimeFigureOut">
              <a:rPr lang="pt-BR" smtClean="0"/>
              <a:pPr/>
              <a:t>23/09/2017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5E46585-C2FF-4C01-81FE-66D0AC62B82E}" type="slidenum">
              <a:rPr lang="pt-BR" smtClean="0"/>
              <a:pPr/>
              <a:t>‹nº›</a:t>
            </a:fld>
            <a:endParaRPr lang="pt-BR"/>
          </a:p>
        </p:txBody>
      </p:sp>
    </p:spTree>
    <p:extLst>
      <p:ext uri="{BB962C8B-B14F-4D97-AF65-F5344CB8AC3E}">
        <p14:creationId xmlns:p14="http://schemas.microsoft.com/office/powerpoint/2010/main" xmlns="" val="1401352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6635E38-CC99-485A-8CA8-1357E48D9937}" type="datetimeFigureOut">
              <a:rPr lang="pt-BR" smtClean="0"/>
              <a:pPr/>
              <a:t>23/09/2017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5E46585-C2FF-4C01-81FE-66D0AC62B82E}" type="slidenum">
              <a:rPr lang="pt-BR" smtClean="0"/>
              <a:pPr/>
              <a:t>‹nº›</a:t>
            </a:fld>
            <a:endParaRPr lang="pt-BR"/>
          </a:p>
        </p:txBody>
      </p:sp>
    </p:spTree>
    <p:extLst>
      <p:ext uri="{BB962C8B-B14F-4D97-AF65-F5344CB8AC3E}">
        <p14:creationId xmlns:p14="http://schemas.microsoft.com/office/powerpoint/2010/main" xmlns="" val="472228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6635E38-CC99-485A-8CA8-1357E48D9937}" type="datetimeFigureOut">
              <a:rPr lang="pt-BR" smtClean="0"/>
              <a:pPr/>
              <a:t>23/09/2017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5E46585-C2FF-4C01-81FE-66D0AC62B82E}" type="slidenum">
              <a:rPr lang="pt-BR" smtClean="0"/>
              <a:pPr/>
              <a:t>‹nº›</a:t>
            </a:fld>
            <a:endParaRPr lang="pt-BR"/>
          </a:p>
        </p:txBody>
      </p:sp>
    </p:spTree>
    <p:extLst>
      <p:ext uri="{BB962C8B-B14F-4D97-AF65-F5344CB8AC3E}">
        <p14:creationId xmlns:p14="http://schemas.microsoft.com/office/powerpoint/2010/main" xmlns="" val="567267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86635E38-CC99-485A-8CA8-1357E48D9937}" type="datetimeFigureOut">
              <a:rPr lang="pt-BR" smtClean="0"/>
              <a:pPr/>
              <a:t>23/09/2017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5E46585-C2FF-4C01-81FE-66D0AC62B82E}" type="slidenum">
              <a:rPr lang="pt-BR" smtClean="0"/>
              <a:pPr/>
              <a:t>‹nº›</a:t>
            </a:fld>
            <a:endParaRPr lang="pt-BR"/>
          </a:p>
        </p:txBody>
      </p:sp>
    </p:spTree>
    <p:extLst>
      <p:ext uri="{BB962C8B-B14F-4D97-AF65-F5344CB8AC3E}">
        <p14:creationId xmlns:p14="http://schemas.microsoft.com/office/powerpoint/2010/main" xmlns="" val="116556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86635E38-CC99-485A-8CA8-1357E48D9937}" type="datetimeFigureOut">
              <a:rPr lang="pt-BR" smtClean="0"/>
              <a:pPr/>
              <a:t>23/09/2017</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5E46585-C2FF-4C01-81FE-66D0AC62B82E}" type="slidenum">
              <a:rPr lang="pt-BR" smtClean="0"/>
              <a:pPr/>
              <a:t>‹nº›</a:t>
            </a:fld>
            <a:endParaRPr lang="pt-BR"/>
          </a:p>
        </p:txBody>
      </p:sp>
    </p:spTree>
    <p:extLst>
      <p:ext uri="{BB962C8B-B14F-4D97-AF65-F5344CB8AC3E}">
        <p14:creationId xmlns:p14="http://schemas.microsoft.com/office/powerpoint/2010/main" xmlns="" val="4075006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86635E38-CC99-485A-8CA8-1357E48D9937}" type="datetimeFigureOut">
              <a:rPr lang="pt-BR" smtClean="0"/>
              <a:pPr/>
              <a:t>23/09/2017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5E46585-C2FF-4C01-81FE-66D0AC62B82E}" type="slidenum">
              <a:rPr lang="pt-BR" smtClean="0"/>
              <a:pPr/>
              <a:t>‹nº›</a:t>
            </a:fld>
            <a:endParaRPr lang="pt-BR"/>
          </a:p>
        </p:txBody>
      </p:sp>
    </p:spTree>
    <p:extLst>
      <p:ext uri="{BB962C8B-B14F-4D97-AF65-F5344CB8AC3E}">
        <p14:creationId xmlns:p14="http://schemas.microsoft.com/office/powerpoint/2010/main" xmlns="" val="4056269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86635E38-CC99-485A-8CA8-1357E48D9937}" type="datetimeFigureOut">
              <a:rPr lang="pt-BR" smtClean="0"/>
              <a:pPr/>
              <a:t>23/09/2017</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5E46585-C2FF-4C01-81FE-66D0AC62B82E}" type="slidenum">
              <a:rPr lang="pt-BR" smtClean="0"/>
              <a:pPr/>
              <a:t>‹nº›</a:t>
            </a:fld>
            <a:endParaRPr lang="pt-BR"/>
          </a:p>
        </p:txBody>
      </p:sp>
    </p:spTree>
    <p:extLst>
      <p:ext uri="{BB962C8B-B14F-4D97-AF65-F5344CB8AC3E}">
        <p14:creationId xmlns:p14="http://schemas.microsoft.com/office/powerpoint/2010/main" xmlns="" val="963819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86635E38-CC99-485A-8CA8-1357E48D9937}" type="datetimeFigureOut">
              <a:rPr lang="pt-BR" smtClean="0"/>
              <a:pPr/>
              <a:t>23/09/2017</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5E46585-C2FF-4C01-81FE-66D0AC62B82E}" type="slidenum">
              <a:rPr lang="pt-BR" smtClean="0"/>
              <a:pPr/>
              <a:t>‹nº›</a:t>
            </a:fld>
            <a:endParaRPr lang="pt-BR"/>
          </a:p>
        </p:txBody>
      </p:sp>
    </p:spTree>
    <p:extLst>
      <p:ext uri="{BB962C8B-B14F-4D97-AF65-F5344CB8AC3E}">
        <p14:creationId xmlns:p14="http://schemas.microsoft.com/office/powerpoint/2010/main" xmlns="" val="3226179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86635E38-CC99-485A-8CA8-1357E48D9937}" type="datetimeFigureOut">
              <a:rPr lang="pt-BR" smtClean="0"/>
              <a:pPr/>
              <a:t>23/09/2017</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5E46585-C2FF-4C01-81FE-66D0AC62B82E}" type="slidenum">
              <a:rPr lang="pt-BR" smtClean="0"/>
              <a:pPr/>
              <a:t>‹nº›</a:t>
            </a:fld>
            <a:endParaRPr lang="pt-BR"/>
          </a:p>
        </p:txBody>
      </p:sp>
    </p:spTree>
    <p:extLst>
      <p:ext uri="{BB962C8B-B14F-4D97-AF65-F5344CB8AC3E}">
        <p14:creationId xmlns:p14="http://schemas.microsoft.com/office/powerpoint/2010/main" xmlns="" val="2291231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86635E38-CC99-485A-8CA8-1357E48D9937}" type="datetimeFigureOut">
              <a:rPr lang="pt-BR" smtClean="0"/>
              <a:pPr/>
              <a:t>23/09/2017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5E46585-C2FF-4C01-81FE-66D0AC62B82E}" type="slidenum">
              <a:rPr lang="pt-BR" smtClean="0"/>
              <a:pPr/>
              <a:t>‹nº›</a:t>
            </a:fld>
            <a:endParaRPr lang="pt-BR"/>
          </a:p>
        </p:txBody>
      </p:sp>
    </p:spTree>
    <p:extLst>
      <p:ext uri="{BB962C8B-B14F-4D97-AF65-F5344CB8AC3E}">
        <p14:creationId xmlns:p14="http://schemas.microsoft.com/office/powerpoint/2010/main" xmlns="" val="559648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86635E38-CC99-485A-8CA8-1357E48D9937}" type="datetimeFigureOut">
              <a:rPr lang="pt-BR" smtClean="0"/>
              <a:pPr/>
              <a:t>23/09/2017</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5E46585-C2FF-4C01-81FE-66D0AC62B82E}" type="slidenum">
              <a:rPr lang="pt-BR" smtClean="0"/>
              <a:pPr/>
              <a:t>‹nº›</a:t>
            </a:fld>
            <a:endParaRPr lang="pt-BR"/>
          </a:p>
        </p:txBody>
      </p:sp>
    </p:spTree>
    <p:extLst>
      <p:ext uri="{BB962C8B-B14F-4D97-AF65-F5344CB8AC3E}">
        <p14:creationId xmlns:p14="http://schemas.microsoft.com/office/powerpoint/2010/main" xmlns="" val="964192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635E38-CC99-485A-8CA8-1357E48D9937}" type="datetimeFigureOut">
              <a:rPr lang="pt-BR" smtClean="0"/>
              <a:pPr/>
              <a:t>23/09/2017</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E46585-C2FF-4C01-81FE-66D0AC62B82E}" type="slidenum">
              <a:rPr lang="pt-BR" smtClean="0"/>
              <a:pPr/>
              <a:t>‹nº›</a:t>
            </a:fld>
            <a:endParaRPr lang="pt-BR"/>
          </a:p>
        </p:txBody>
      </p:sp>
    </p:spTree>
    <p:extLst>
      <p:ext uri="{BB962C8B-B14F-4D97-AF65-F5344CB8AC3E}">
        <p14:creationId xmlns:p14="http://schemas.microsoft.com/office/powerpoint/2010/main" xmlns="" val="702306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ifraclub.com.br/catolica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9144000" cy="6858000"/>
          </a:xfrm>
          <a:solidFill>
            <a:schemeClr val="tx1"/>
          </a:solidFill>
        </p:spPr>
        <p:txBody>
          <a:bodyPr>
            <a:noAutofit/>
          </a:bodyPr>
          <a:lstStyle/>
          <a:p>
            <a:pPr algn="l"/>
            <a:r>
              <a:rPr lang="pt-BR" sz="4800" dirty="0" smtClean="0">
                <a:solidFill>
                  <a:srgbClr val="FFFF00"/>
                </a:solidFill>
              </a:rPr>
              <a:t>VIM PARA ESCULTAR                                                   </a:t>
            </a:r>
            <a:r>
              <a:rPr lang="pt-BR" sz="4800" dirty="0" smtClean="0">
                <a:solidFill>
                  <a:srgbClr val="FFFF00"/>
                </a:solidFill>
              </a:rPr>
              <a:t/>
            </a:r>
            <a:br>
              <a:rPr lang="pt-BR" sz="4800" dirty="0" smtClean="0">
                <a:solidFill>
                  <a:srgbClr val="FFFF00"/>
                </a:solidFill>
              </a:rPr>
            </a:br>
            <a:r>
              <a:rPr lang="pt-BR" sz="4000" dirty="0" smtClean="0">
                <a:solidFill>
                  <a:srgbClr val="FFFF00"/>
                </a:solidFill>
              </a:rPr>
              <a:t>Eu </a:t>
            </a:r>
            <a:r>
              <a:rPr lang="pt-BR" sz="4000" dirty="0">
                <a:solidFill>
                  <a:srgbClr val="FFFF00"/>
                </a:solidFill>
              </a:rPr>
              <a:t>vim para escutar tua palavra, tua palavra, tua palavra de amor.</a:t>
            </a:r>
            <a:br>
              <a:rPr lang="pt-BR" sz="4000" dirty="0">
                <a:solidFill>
                  <a:srgbClr val="FFFF00"/>
                </a:solidFill>
              </a:rPr>
            </a:br>
            <a:r>
              <a:rPr lang="pt-BR" sz="4000" dirty="0" smtClean="0">
                <a:solidFill>
                  <a:srgbClr val="FFFF00"/>
                </a:solidFill>
              </a:rPr>
              <a:t>Eu </a:t>
            </a:r>
            <a:r>
              <a:rPr lang="pt-BR" sz="4000" dirty="0">
                <a:solidFill>
                  <a:srgbClr val="FFFF00"/>
                </a:solidFill>
              </a:rPr>
              <a:t>gosto de escutar tua palavra, tua palavra, tua palavra de amor</a:t>
            </a:r>
            <a:br>
              <a:rPr lang="pt-BR" sz="4000" dirty="0">
                <a:solidFill>
                  <a:srgbClr val="FFFF00"/>
                </a:solidFill>
              </a:rPr>
            </a:br>
            <a:r>
              <a:rPr lang="pt-BR" sz="4000" dirty="0">
                <a:solidFill>
                  <a:srgbClr val="FFFF00"/>
                </a:solidFill>
              </a:rPr>
              <a:t> </a:t>
            </a:r>
            <a:r>
              <a:rPr lang="pt-BR" sz="4000" dirty="0" smtClean="0">
                <a:solidFill>
                  <a:srgbClr val="FFFF00"/>
                </a:solidFill>
              </a:rPr>
              <a:t> </a:t>
            </a:r>
            <a:r>
              <a:rPr lang="pt-BR" sz="4000" dirty="0" smtClean="0">
                <a:solidFill>
                  <a:srgbClr val="FFFF00"/>
                </a:solidFill>
              </a:rPr>
              <a:t>Eu </a:t>
            </a:r>
            <a:r>
              <a:rPr lang="pt-BR" sz="4000" dirty="0" smtClean="0">
                <a:solidFill>
                  <a:srgbClr val="FFFF00"/>
                </a:solidFill>
              </a:rPr>
              <a:t>quero </a:t>
            </a:r>
            <a:r>
              <a:rPr lang="pt-BR" sz="4000" dirty="0">
                <a:solidFill>
                  <a:srgbClr val="FFFF00"/>
                </a:solidFill>
              </a:rPr>
              <a:t>entender melhor tua palavra,  tua palavra, tua palavra de amor</a:t>
            </a:r>
            <a:br>
              <a:rPr lang="pt-BR" sz="4000" dirty="0">
                <a:solidFill>
                  <a:srgbClr val="FFFF00"/>
                </a:solidFill>
              </a:rPr>
            </a:br>
            <a:r>
              <a:rPr lang="pt-BR" sz="4000" dirty="0">
                <a:solidFill>
                  <a:srgbClr val="FFFF00"/>
                </a:solidFill>
              </a:rPr>
              <a:t> </a:t>
            </a:r>
            <a:r>
              <a:rPr lang="pt-BR" sz="4000" dirty="0" smtClean="0">
                <a:solidFill>
                  <a:srgbClr val="FFFF00"/>
                </a:solidFill>
              </a:rPr>
              <a:t> </a:t>
            </a:r>
            <a:r>
              <a:rPr lang="pt-BR" sz="4000" dirty="0" smtClean="0">
                <a:solidFill>
                  <a:srgbClr val="FFFF00"/>
                </a:solidFill>
              </a:rPr>
              <a:t>O </a:t>
            </a:r>
            <a:r>
              <a:rPr lang="pt-BR" sz="4000" dirty="0">
                <a:solidFill>
                  <a:srgbClr val="FFFF00"/>
                </a:solidFill>
              </a:rPr>
              <a:t>mundo ainda vai  viver tua palavra, tua palavra, tua palavra de amor</a:t>
            </a:r>
          </a:p>
        </p:txBody>
      </p:sp>
      <p:sp>
        <p:nvSpPr>
          <p:cNvPr id="3" name="Rectangle 1"/>
          <p:cNvSpPr>
            <a:spLocks noChangeArrowheads="1"/>
          </p:cNvSpPr>
          <p:nvPr/>
        </p:nvSpPr>
        <p:spPr bwMode="auto">
          <a:xfrm>
            <a:off x="0" y="43933"/>
            <a:ext cx="184731"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endParaRPr lang="pt-BR" dirty="0">
              <a:solidFill>
                <a:prstClr val="black"/>
              </a:solidFill>
              <a:latin typeface="Arial" pitchFamily="34" charset="0"/>
              <a:cs typeface="Arial" pitchFamily="34" charset="0"/>
            </a:endParaRPr>
          </a:p>
        </p:txBody>
      </p:sp>
      <p:sp>
        <p:nvSpPr>
          <p:cNvPr id="4" name="AutoShape 2" descr=" Católicas">
            <a:hlinkClick r:id="rId3"/>
          </p:cNvPr>
          <p:cNvSpPr>
            <a:spLocks noChangeAspect="1" noChangeArrowheads="1"/>
          </p:cNvSpPr>
          <p:nvPr/>
        </p:nvSpPr>
        <p:spPr bwMode="auto">
          <a:xfrm>
            <a:off x="120650" y="-311150"/>
            <a:ext cx="1095375" cy="1095375"/>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solidFill>
                <a:prstClr val="black"/>
              </a:solidFill>
            </a:endParaRPr>
          </a:p>
        </p:txBody>
      </p:sp>
    </p:spTree>
    <p:extLst>
      <p:ext uri="{BB962C8B-B14F-4D97-AF65-F5344CB8AC3E}">
        <p14:creationId xmlns:p14="http://schemas.microsoft.com/office/powerpoint/2010/main" xmlns="" val="1590186142"/>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14</Words>
  <Application>Microsoft Office PowerPoint</Application>
  <PresentationFormat>Apresentação na tela (4:3)</PresentationFormat>
  <Paragraphs>3</Paragraphs>
  <Slides>1</Slides>
  <Notes>1</Notes>
  <HiddenSlides>0</HiddenSlides>
  <MMClips>0</MMClip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Tema do Office</vt:lpstr>
      <vt:lpstr>VIM PARA ESCULTAR                                                    Eu vim para escutar tua palavra, tua palavra, tua palavra de amor. Eu gosto de escutar tua palavra, tua palavra, tua palavra de amor   Eu quero entender melhor tua palavra,  tua palavra, tua palavra de amor   O mundo ainda vai  viver tua palavra, tua palavra, tua palavra de amor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VIM PARA ESCULTAR                                                   EVANGELHO Tom: F     C#m        G#m C#m        F#m       B        E         A      G#m            C#m Eu vim para escutar tua palavra, tua palavra, tua palavra de amor.      C#m      G#m C#m          F#m     B         E         A      G#m            C#m     Eu gosto de escutar tua palavra, tua palavra, tua palavra de amor         C#m    G#m             C#m        F#m       B          E        A      G#m          C#m Eu quero entender melhor tua palavra,  tua palavra, tua palavra de amor      C#m              G#m  C#m          F#m      B        E         A      G#m            C#m O mundo ainda vai  viver tua palavra, tua palavra, tua palavra de amor</dc:title>
  <dc:creator>Usuário do Windows</dc:creator>
  <cp:lastModifiedBy>MARCELO</cp:lastModifiedBy>
  <cp:revision>2</cp:revision>
  <dcterms:created xsi:type="dcterms:W3CDTF">2015-03-16T01:14:38Z</dcterms:created>
  <dcterms:modified xsi:type="dcterms:W3CDTF">2017-09-23T22:11:17Z</dcterms:modified>
</cp:coreProperties>
</file>