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0556" autoAdjust="0"/>
  </p:normalViewPr>
  <p:slideViewPr>
    <p:cSldViewPr>
      <p:cViewPr varScale="1">
        <p:scale>
          <a:sx n="66" d="100"/>
          <a:sy n="66" d="100"/>
        </p:scale>
        <p:origin x="-15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90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DEE8C-4C61-4516-87DB-6EF484031E1F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BA986-C0EC-41F8-98D0-35D96B8D758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       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t-BR" sz="1200" u="sng" dirty="0" smtClean="0">
                <a:solidFill>
                  <a:schemeClr val="bg1"/>
                </a:solidFill>
              </a:rPr>
              <a:t/>
            </a:r>
            <a:br>
              <a:rPr lang="pt-BR" sz="1200" u="sng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Glória a Deus nas alturas E paz na terra aos homens por Ele amados.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</a:t>
            </a:r>
            <a:r>
              <a:rPr lang="pt-B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Senhor Deus, Rei dos céus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Deus Pai todo poderoso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Nós vos louvamos 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lang="pt-B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endParaRPr lang="pt-BR" sz="1200" b="1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 Nós vos glorifica...mos,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                            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Nós vos damos graças, por vossa imensa glória. Senhor Jesus Cristo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 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                              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Filho Unigênito, Senhor Deus, Cordeiro de Deus, Filho de Deus Pai: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                        C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Vós que tirais o pecado do mundo, Tende piedade de nós;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Am7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Am7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     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Só vós sois o </a:t>
            </a:r>
            <a:r>
              <a:rPr lang="pt-BR" sz="1200" dirty="0" err="1" smtClean="0">
                <a:solidFill>
                  <a:schemeClr val="bg1"/>
                </a:solidFill>
              </a:rPr>
              <a:t>San</a:t>
            </a:r>
            <a:r>
              <a:rPr lang="pt-BR" sz="1200" dirty="0" smtClean="0">
                <a:solidFill>
                  <a:schemeClr val="bg1"/>
                </a:solidFill>
              </a:rPr>
              <a:t>...to;      </a:t>
            </a:r>
            <a:r>
              <a:rPr lang="pt-BR" sz="1200" dirty="0" err="1" smtClean="0">
                <a:solidFill>
                  <a:schemeClr val="bg1"/>
                </a:solidFill>
              </a:rPr>
              <a:t>so</a:t>
            </a:r>
            <a:r>
              <a:rPr lang="pt-BR" sz="1200" dirty="0" smtClean="0">
                <a:solidFill>
                  <a:schemeClr val="bg1"/>
                </a:solidFill>
              </a:rPr>
              <a:t> vos o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</a:t>
            </a:r>
            <a:r>
              <a:rPr lang="pt-BR" sz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Só vós, o Altíssimo, Jesus Cristo; Com o Espírito Santo,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</a:t>
            </a:r>
            <a:r>
              <a:rPr lang="pt-B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 glória de Deus Pai. Amém! (3X)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A986-C0EC-41F8-98D0-35D96B8D758C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09/06/2018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200" dirty="0" smtClean="0">
                <a:solidFill>
                  <a:srgbClr val="FFFF00"/>
                </a:solidFill>
              </a:rPr>
              <a:t>Glória a Deus nas alturas E paz na terra aos homens por Ele amados. Senhor Deus, Rei dos céus, Deus Pai todo poderoso: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Nós vos louva...mos, Nós vos glorifica...mos, Nós vos damos graças, por vossa imensa glória.  Senhor Jesus Cristo, Filho Unigênito,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Senhor Deus, Cordeiro de Deus, Filho de Deus Pai: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Vós que tirais o pecado do mundo, Tende piedade de nós;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Só vós sois o Santo; Só vós, o Senhor;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Só vós, o Altíssimo, Jesus Cristo;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Com o Espírito Santo, Na glória de Deus Pai. Amém!</a:t>
            </a:r>
            <a:br>
              <a:rPr lang="pt-BR" sz="3200" dirty="0" smtClean="0">
                <a:solidFill>
                  <a:srgbClr val="FFFF00"/>
                </a:solidFill>
              </a:rPr>
            </a:b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33</Words>
  <Application>Microsoft Office PowerPoint</Application>
  <PresentationFormat>Apresentação na tela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Glória a Deus nas alturas E paz na terra aos homens por Ele amados. Senhor Deus, Rei dos céus, Deus Pai todo poderoso: Nós vos louva...mos, Nós vos glorifica...mos, Nós vos damos graças, por vossa imensa glória.  Senhor Jesus Cristo, Filho Unigênito, Senhor Deus, Cordeiro de Deus, Filho de Deus Pai: Vós que tirais o pecado do mundo, Tende piedade de nós; Só vós sois o Santo; Só vós, o Senhor; Só vós, o Altíssimo, Jesus Cristo; Com o Espírito Santo, Na glória de Deus Pai. Amém!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18</cp:revision>
  <dcterms:created xsi:type="dcterms:W3CDTF">2015-03-16T01:23:29Z</dcterms:created>
  <dcterms:modified xsi:type="dcterms:W3CDTF">2018-06-10T02:05:38Z</dcterms:modified>
</cp:coreProperties>
</file>