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5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3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AB58BC-45FC-4B2E-B2AE-5EA6F5B6E80D}" type="datetimeFigureOut">
              <a:rPr lang="pt-BR" smtClean="0"/>
              <a:pPr/>
              <a:t>13/07/2019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6E950-2965-4895-9EDE-633D8B99D5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pt-B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Bm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Felizes os que temem o senhor/    e trilham seus caminhos!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</a:t>
            </a:r>
            <a:r>
              <a:rPr lang="pt-B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Bm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feliz és tu, se temes o senhor</a:t>
            </a:r>
          </a:p>
          <a:p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e trilhas seus caminhos!</a:t>
            </a:r>
          </a:p>
          <a:p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</a:t>
            </a:r>
            <a:r>
              <a:rPr lang="pt-B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Bm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do trabalho de tuas mãos hás de viver,</a:t>
            </a:r>
          </a:p>
          <a:p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serás feliz, tudo irá bem!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pt-B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Bm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tua esposa é uma videira bem fecunda</a:t>
            </a:r>
          </a:p>
          <a:p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coração da tua casa;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pt-B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Bm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os teus filhos são rebentos de oliveira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ao redor de tua mesa.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</a:t>
            </a:r>
            <a:r>
              <a:rPr lang="pt-B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Bm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será assim abençoado todo homem</a:t>
            </a:r>
          </a:p>
          <a:p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que teme o senhor.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</a:t>
            </a:r>
            <a:r>
              <a:rPr lang="pt-B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Bm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o senhor te abençoe de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sião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cada dia de tua vida.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6E950-2965-4895-9EDE-633D8B99D59F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13/07/2019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13/07/2019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13/07/2019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13/07/2019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13/07/2019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13/07/2019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13/07/2019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13/07/2019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13/07/2019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13/07/2019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13/07/2019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3C6F9-4B20-4BBB-AECD-16B8B89E7A2E}" type="datetimeFigureOut">
              <a:rPr lang="pt-BR" smtClean="0"/>
              <a:pPr/>
              <a:t>13/07/2019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-214338"/>
            <a:ext cx="9144000" cy="7072338"/>
          </a:xfrm>
          <a:solidFill>
            <a:schemeClr val="tx1"/>
          </a:solidFill>
        </p:spPr>
        <p:txBody>
          <a:bodyPr>
            <a:noAutofit/>
          </a:bodyPr>
          <a:lstStyle/>
          <a:p>
            <a:pPr algn="l"/>
            <a:r>
              <a:rPr lang="pt-BR" dirty="0" smtClean="0">
                <a:solidFill>
                  <a:srgbClr val="FFFF00"/>
                </a:solidFill>
              </a:rPr>
              <a:t>FELIZES OS QUE TEMEM O SENHOR/    E TRILHAM SEUS CAMINHOS!</a:t>
            </a: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1</a:t>
            </a:r>
            <a:r>
              <a:rPr lang="pt-BR" dirty="0" smtClean="0">
                <a:solidFill>
                  <a:srgbClr val="FFFF00"/>
                </a:solidFill>
              </a:rPr>
              <a:t>. feliz és tu, se temes o senhor</a:t>
            </a: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e </a:t>
            </a:r>
            <a:r>
              <a:rPr lang="pt-BR" dirty="0" smtClean="0">
                <a:solidFill>
                  <a:srgbClr val="FFFF00"/>
                </a:solidFill>
              </a:rPr>
              <a:t>trilhas seus caminhos!</a:t>
            </a: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do </a:t>
            </a:r>
            <a:r>
              <a:rPr lang="pt-BR" dirty="0" smtClean="0">
                <a:solidFill>
                  <a:srgbClr val="FFFF00"/>
                </a:solidFill>
              </a:rPr>
              <a:t>trabalho de tuas mãos hás de viver,</a:t>
            </a: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serás </a:t>
            </a:r>
            <a:r>
              <a:rPr lang="pt-BR" dirty="0" smtClean="0">
                <a:solidFill>
                  <a:srgbClr val="FFFF00"/>
                </a:solidFill>
              </a:rPr>
              <a:t>feliz, tudo irá bem!</a:t>
            </a: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 </a:t>
            </a: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2</a:t>
            </a:r>
            <a:r>
              <a:rPr lang="pt-BR" dirty="0" smtClean="0">
                <a:solidFill>
                  <a:srgbClr val="FFFF00"/>
                </a:solidFill>
              </a:rPr>
              <a:t>. </a:t>
            </a:r>
            <a:r>
              <a:rPr lang="pt-BR" b="1" dirty="0" smtClean="0">
                <a:solidFill>
                  <a:srgbClr val="FFFF00"/>
                </a:solidFill>
              </a:rPr>
              <a:t>A</a:t>
            </a:r>
            <a:r>
              <a:rPr lang="pt-BR" dirty="0" smtClean="0">
                <a:solidFill>
                  <a:srgbClr val="FFFF00"/>
                </a:solidFill>
              </a:rPr>
              <a:t> tua esposa é uma videira bem fecunda</a:t>
            </a: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No </a:t>
            </a:r>
            <a:r>
              <a:rPr lang="pt-BR" dirty="0" smtClean="0">
                <a:solidFill>
                  <a:srgbClr val="FFFF00"/>
                </a:solidFill>
              </a:rPr>
              <a:t>coração da tua casa;</a:t>
            </a: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os </a:t>
            </a:r>
            <a:r>
              <a:rPr lang="pt-BR" dirty="0" smtClean="0">
                <a:solidFill>
                  <a:srgbClr val="FFFF00"/>
                </a:solidFill>
              </a:rPr>
              <a:t>teus filhos são rebentos de oliveira</a:t>
            </a: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ao </a:t>
            </a:r>
            <a:r>
              <a:rPr lang="pt-BR" dirty="0" smtClean="0">
                <a:solidFill>
                  <a:srgbClr val="FFFF00"/>
                </a:solidFill>
              </a:rPr>
              <a:t>redor de tua mesa.</a:t>
            </a: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 </a:t>
            </a: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 </a:t>
            </a: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 </a:t>
            </a:r>
          </a:p>
          <a:p>
            <a:pPr algn="l"/>
            <a:endParaRPr lang="pt-BR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62</Words>
  <Application>Microsoft Office PowerPoint</Application>
  <PresentationFormat>Apresentação na tela (4:3)</PresentationFormat>
  <Paragraphs>45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MARCELO</dc:creator>
  <cp:lastModifiedBy>MARCELO</cp:lastModifiedBy>
  <cp:revision>18</cp:revision>
  <dcterms:created xsi:type="dcterms:W3CDTF">2016-06-04T17:36:16Z</dcterms:created>
  <dcterms:modified xsi:type="dcterms:W3CDTF">2019-07-13T14:29:31Z</dcterms:modified>
</cp:coreProperties>
</file>