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             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Bb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</a:p>
          <a:p>
            <a:r>
              <a:rPr lang="pt-BR" dirty="0" smtClean="0"/>
              <a:t>Sejam bem-vindos </a:t>
            </a:r>
            <a:r>
              <a:rPr lang="pt-BR" dirty="0" err="1" smtClean="0"/>
              <a:t>olêlê</a:t>
            </a:r>
            <a:r>
              <a:rPr lang="pt-BR" dirty="0" smtClean="0"/>
              <a:t>, seja bem vindo </a:t>
            </a:r>
            <a:r>
              <a:rPr lang="pt-BR" dirty="0" err="1" smtClean="0"/>
              <a:t>olálá</a:t>
            </a:r>
            <a:r>
              <a:rPr lang="pt-BR" dirty="0" smtClean="0"/>
              <a:t>!</a:t>
            </a:r>
          </a:p>
          <a:p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dirty="0" smtClean="0"/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pt-BR" dirty="0" smtClean="0"/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C7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</a:p>
          <a:p>
            <a:r>
              <a:rPr lang="pt-BR" dirty="0" smtClean="0"/>
              <a:t>Paz e bem pra você que veio participar! (Bis)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F         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                         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</a:p>
          <a:p>
            <a:r>
              <a:rPr lang="pt-BR" dirty="0" smtClean="0"/>
              <a:t>Um abraço dado de coração é como bênção, para o irmão!(Bis</a:t>
            </a:r>
            <a:r>
              <a:rPr lang="pt-BR" dirty="0" smtClean="0"/>
              <a:t>)</a:t>
            </a:r>
          </a:p>
          <a:p>
            <a:r>
              <a:rPr lang="pt-BR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                             </a:t>
            </a:r>
            <a:r>
              <a:rPr lang="pt-BR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mtClean="0"/>
              <a:t>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</a:t>
            </a:r>
          </a:p>
          <a:p>
            <a:r>
              <a:rPr lang="pt-BR" dirty="0" smtClean="0"/>
              <a:t>Sejam bem-vindos </a:t>
            </a:r>
            <a:r>
              <a:rPr lang="pt-BR" dirty="0" err="1" smtClean="0"/>
              <a:t>olêlê</a:t>
            </a:r>
            <a:r>
              <a:rPr lang="pt-BR" dirty="0" smtClean="0"/>
              <a:t>, seja bem vindo </a:t>
            </a:r>
            <a:r>
              <a:rPr lang="pt-BR" dirty="0" err="1" smtClean="0"/>
              <a:t>olálá</a:t>
            </a:r>
            <a:r>
              <a:rPr lang="pt-BR" dirty="0" smtClean="0"/>
              <a:t>!</a:t>
            </a:r>
          </a:p>
          <a:p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dirty="0" smtClean="0"/>
              <a:t>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</a:t>
            </a:r>
          </a:p>
          <a:p>
            <a:r>
              <a:rPr lang="pt-BR" dirty="0" smtClean="0"/>
              <a:t>Paz e bem pra você que veio participar! (Bis)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FFFF00"/>
                </a:solidFill>
              </a:rPr>
              <a:t>Sejam bem-vindos </a:t>
            </a:r>
            <a:r>
              <a:rPr lang="pt-BR" sz="4400" dirty="0" err="1" smtClean="0">
                <a:solidFill>
                  <a:srgbClr val="FFFF00"/>
                </a:solidFill>
              </a:rPr>
              <a:t>olêlê</a:t>
            </a:r>
            <a:r>
              <a:rPr lang="pt-BR" sz="4400" dirty="0" smtClean="0">
                <a:solidFill>
                  <a:srgbClr val="FFFF00"/>
                </a:solidFill>
              </a:rPr>
              <a:t>, seja bem vindo </a:t>
            </a:r>
            <a:r>
              <a:rPr lang="pt-BR" sz="4400" dirty="0" err="1" smtClean="0">
                <a:solidFill>
                  <a:srgbClr val="FFFF00"/>
                </a:solidFill>
              </a:rPr>
              <a:t>olálá</a:t>
            </a:r>
            <a:r>
              <a:rPr lang="pt-BR" sz="4400" dirty="0" smtClean="0">
                <a:solidFill>
                  <a:srgbClr val="FFFF00"/>
                </a:solidFill>
              </a:rPr>
              <a:t>! </a:t>
            </a:r>
            <a:endParaRPr lang="pt-BR" sz="4400" b="1" smtClean="0">
              <a:solidFill>
                <a:srgbClr val="FFFF00"/>
              </a:solidFill>
            </a:endParaRPr>
          </a:p>
          <a:p>
            <a:r>
              <a:rPr lang="pt-BR" sz="4400" smtClean="0">
                <a:solidFill>
                  <a:srgbClr val="FFFF00"/>
                </a:solidFill>
              </a:rPr>
              <a:t> </a:t>
            </a:r>
            <a:r>
              <a:rPr lang="pt-BR" sz="4400" dirty="0" smtClean="0">
                <a:solidFill>
                  <a:srgbClr val="FFFF00"/>
                </a:solidFill>
              </a:rPr>
              <a:t>Paz e bem pra você que veio participar! (Bis) </a:t>
            </a:r>
            <a:endParaRPr lang="pt-BR" sz="4400" b="1" dirty="0" smtClean="0">
              <a:solidFill>
                <a:srgbClr val="FFFF00"/>
              </a:solidFill>
            </a:endParaRPr>
          </a:p>
          <a:p>
            <a:r>
              <a:rPr lang="pt-BR" sz="4400" dirty="0" smtClean="0">
                <a:solidFill>
                  <a:srgbClr val="FFFF00"/>
                </a:solidFill>
              </a:rPr>
              <a:t> Um abraço dado de coração é como bênção, para o irmão!(Bis)</a:t>
            </a:r>
            <a:endParaRPr lang="pt-BR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120</Words>
  <Application>Microsoft Office PowerPoint</Application>
  <PresentationFormat>Apresentação na tela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19</cp:revision>
  <dcterms:created xsi:type="dcterms:W3CDTF">2016-06-04T17:36:16Z</dcterms:created>
  <dcterms:modified xsi:type="dcterms:W3CDTF">2019-12-21T21:55:10Z</dcterms:modified>
</cp:coreProperties>
</file>