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E1CD01C-19EE-4D78-A6DD-54F11D940144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0000"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F#m               C#m      F#m  F#m                      E            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SENHOR TENDE PIEDADE DE NÓS CRISTO TENDE PIEDADE DE NÓS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F#m               C#m       F#m    F#m           Bm          E                       A           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SENHOR TENDE PIEDADE DE NÓS  Maria mãe de Deus ROGAI A DEUS POR NÓS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F#m           Bm          E                       A      F#m           Bm         E                       A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Ó virgem imaculada ROGAI A DEUS POR NÓS Senhora Aparecida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F#m           Bm          E                       A         Bm          E        Bm         F#m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Das dores mãe amada ROGAI A DEUS POR NÓS ROGAI POR NÓS ROGAI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F#m           Bm      E                       A      F#m        Bm       E                       A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O Anjo do senhor ROGAI A DEUS POR NÓS Miguel e Rafael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F#m            Bm          E                       A      F#m        Bm        E                       A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 Deus o mensageiro ROGAI A DEUS POR NÓS Arcanjo Gabriel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Bm          E        Bm        F#m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ROGAI POR NÓS ROGAI POR NÓS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Santa Ana e São Joaquim, ROGAI A DEUS POR NÓS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Isabel e Zacarias,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João o precursor,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Esposo de Maria,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ROGAI POR NÓS, ROGAI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São Pedro e São Paulo,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São João e São Matheus,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São Marcos e São Lucas,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São Judas Tadeu,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ROGAI POR NÓS, ROGAI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Estevam e Lourenço, ROGAI A DEUS POR NÓS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São Cosme e Damião,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Inácio de Antioquia,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Mártir Sebastião,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ROGAI POR NÓS, ROGAI POR NÓS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Maria Madalena,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Inês e Luzia,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Santa Felicidade,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Perpetua e Cecília,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ROGAI POR NÓS, ROGAI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8FBDA76-0966-4575-8D09-FB7C5A4DE06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F#m               C#m      F#m  F#m                      E            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SENHOR TENDE PIEDADE DE NÓS CRISTO TENDE PIEDADE DE NÓS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F#m               C#m       F#m    F#m           Bm          E                       A           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SENHOR TENDE PIEDADE DE NÓS  Maria mãe de Deus ROGAI A DEUS POR NÓS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F#m           Bm          E                       A      F#m           Bm         E                       A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Ó virgem imaculada ROGAI A DEUS POR NÓS Senhora Aparecida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F#m           Bm          E                       A         Bm          E        Bm         F#m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Das dores mãe amada ROGAI A DEUS POR NÓS ROGAI POR NÓS ROGAI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F#m           Bm      E                       A      F#m        Bm       E                       A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O Anjo do senhor ROGAI A DEUS POR NÓS Miguel e Rafael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F#m            Bm          E                       A      F#m        Bm        E                       A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De Deus o mensageiro ROGAI A DEUS POR NÓS Arcanjo Gabriel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Bm          E        Bm        F#m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ROGAI POR NÓS ROGAI POR NÓS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8DB3FA5-3C2A-440B-BE93-0D160237C6D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 lnSpcReduction="20000"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F#m               C#m      F#m  F#m                      E            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SENHOR TENDE PIEDADE DE NÓS CRISTO TENDE PIEDADE DE NÓS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F#m               C#m       F#m    F#m           Bm          E                       A           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SENHOR TENDE PIEDADE DE NÓS  Maria mãe de Deus ROGAI A DEUS POR NÓS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F#m           Bm          E                       A      F#m           Bm         E                       A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Ó virgem imaculada ROGAI A DEUS POR NÓS Senhora Aparecida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F#m           Bm          E                       A         Bm          E        Bm         F#m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Das dores mãe amada ROGAI A DEUS POR NÓS ROGAI POR NÓS ROGAI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F#m           Bm      E                       A      F#m        Bm       E                       A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O Anjo do senhor ROGAI A DEUS POR NÓS Miguel e Rafael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F#m            Bm          E                       A      F#m        Bm        E                       A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De Deus o mensageiro ROGAI A DEUS POR NÓS Arcanjo Gabriel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Bm          E        Bm        F#m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ROGAI POR NÓS ROGAI POR NÓS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Estevam e Lourenço, ROGAI A DEUS POR NÓS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São Cosme e Damião,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Inácio de Antioquia,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Mártir Sebastião,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ROGAI POR NÓS, ROGAI POR NÓS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Maria Madalena,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Inês e Luzia,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Santa Felicidade,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Perpetua e Cecília,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ROGAI POR NÓS, ROGAI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Estevam e Lourenço, ROGAI A DEUS POR NÓS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São Cosme e Damião,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Inácio de Antioquia,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Mártir Sebastião,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ROGAI POR NÓS, ROGAI POR NÓS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Maria Madalena,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Inês e Luzia,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Santa Felicidade,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Perpetua e Cecília,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ROGAI POR NÓS, ROGAI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D465A3D-E9D9-4B0D-9992-011E3A3E653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2F6F34-B4A9-407D-BA0A-B0A66C77A4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B6B5DA9-2539-45F2-B39C-0A946AA40A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08F9FBA-0FE6-4831-9A71-135576C4B0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A2ADEBB2-9A25-4A45-B497-89E28A349C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A653E7-154C-46EF-B730-4AA1624258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C28EC6-10A7-4BF0-937E-8857646FEA8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288945B-A16A-4923-9EDF-84C6B27FA9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6421689-A696-42D5-9A6D-B9EE8B680F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5F43A8D-3BFD-4C05-AF7D-9955294FCC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1D4D3E4-BCB8-4740-B762-A518CA64A1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B8A40B4-2C3D-4F8A-AB55-7C92496E55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DC124BB-8116-4FEF-B723-A272446AF9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E4EF07A-5FB3-4DD1-B3C3-E4D0A06D1326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4BE3AF5-3527-4F77-8224-F86A72733294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3A1CF34-0B6D-48A9-8504-15E8987F3B4F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 idx="3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 idx="3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E475D29-ADBA-4ED5-9929-9BEB210BD582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dt" idx="3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E05A90F-F301-4F7C-9762-718BF216FD4E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7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DC621A5-ADFB-4D94-A3B3-65E74DA1BC8B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8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8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9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3E95679-3DBC-4011-9064-4B30B8A5AC21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10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8761F45-2827-4B68-A316-920697A572BB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D724B4D-BEF6-4138-973B-A3329131E32A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60B62A2-5EB1-4444-95EC-EC9D23316CDE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4BBFD6C-B9C5-4D34-B341-EDD82A169E00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20B9891-1E83-4427-B7EB-E2A4F670E205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0" y="-214200"/>
            <a:ext cx="9143280" cy="70714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SENHOR TENDE PIEDADE DE NÓS CRISTO TENDE </a:t>
            </a: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PIEDADE DE NÓS SENHOR TENDE PIEDADE DE NÓS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Maria mãe de Deus, ROGAI A DEUS POR NÓS 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Ó virgem imaculada, ROGAI A DEUS POR NÓS 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Senhora Aparecida, ROGAI A DEUS POR NÓS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Das dores mãe amada, ROGAI A DEUS POR NÓS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ROGAI POR NÓS ROGAI POR NÓS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O Anjo do senhor, ROGAI A DEUS POR NÓS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Miguel e Rafael, ROGAI A DEUS POR NÓS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De Deus o mensageiro, ROGAI A DEUS POR NÓS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Arcanjo Gabriel, ROGAI A DEU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0" y="-214200"/>
            <a:ext cx="9143280" cy="70714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00"/>
                </a:solidFill>
                <a:latin typeface="Calibri"/>
              </a:rPr>
              <a:t>Santa Ana e São Joaquim, ROGAI A DEUS POR NÓS </a:t>
            </a:r>
            <a:endParaRPr b="0" lang="pt-BR" sz="3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00"/>
                </a:solidFill>
                <a:latin typeface="Calibri"/>
              </a:rPr>
              <a:t>Isabel e Zacarias, ROGAI A DEUS POR NÓS</a:t>
            </a:r>
            <a:endParaRPr b="0" lang="pt-BR" sz="3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00"/>
                </a:solidFill>
                <a:latin typeface="Calibri"/>
              </a:rPr>
              <a:t>João o precursor, ROGAI A DEUS POR NÓS</a:t>
            </a:r>
            <a:endParaRPr b="0" lang="pt-BR" sz="3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00"/>
                </a:solidFill>
                <a:latin typeface="Calibri"/>
              </a:rPr>
              <a:t>Esposo de Maria, ROGAI A DEUS POR NÓS</a:t>
            </a:r>
            <a:endParaRPr b="0" lang="pt-BR" sz="3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00"/>
                </a:solidFill>
                <a:latin typeface="Calibri"/>
              </a:rPr>
              <a:t>ROGAI POR NÓS, ROGAI POR NÓS</a:t>
            </a:r>
            <a:endParaRPr b="0" lang="pt-BR" sz="3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00"/>
                </a:solidFill>
                <a:latin typeface="Calibri"/>
              </a:rPr>
              <a:t>São Pedro e São Paulo, ROGAI A DEUS POR NÓS</a:t>
            </a:r>
            <a:endParaRPr b="0" lang="pt-BR" sz="3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00"/>
                </a:solidFill>
                <a:latin typeface="Calibri"/>
              </a:rPr>
              <a:t>São João e São Matheus, ROGAI A DEUS POR NÓS</a:t>
            </a:r>
            <a:endParaRPr b="0" lang="pt-BR" sz="3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00"/>
                </a:solidFill>
                <a:latin typeface="Calibri"/>
              </a:rPr>
              <a:t>São Marcos e São Lucas, ROGAI A DEUS POR NÓS</a:t>
            </a:r>
            <a:endParaRPr b="0" lang="pt-BR" sz="3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00"/>
                </a:solidFill>
                <a:latin typeface="Calibri"/>
              </a:rPr>
              <a:t>São Judas Tadeu, ROGAI A DEUS POR NÓS</a:t>
            </a:r>
            <a:endParaRPr b="0" lang="pt-BR" sz="3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00"/>
                </a:solidFill>
                <a:latin typeface="Calibri"/>
              </a:rPr>
              <a:t>ROGAI POR NÓS, ROGAI POR NÓS</a:t>
            </a:r>
            <a:endParaRPr b="0" lang="pt-BR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0" y="-214200"/>
            <a:ext cx="9143280" cy="70714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Estevam e Lourenço, ROGAI A DEUS POR NÓS 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São Cosme e Damião, ROGAI A DEUS POR NÓS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Inácio de Antioquia, ROGAI A DEUS POR NÓS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Mártir Sebastião, ROGAI A DEUS POR NÓS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ROGAI POR NÓS, ROGAI POR NÓS 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Maria Madalena, ROGAI A DEUS POR NÓS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Inês e Luzia, ROGAI A DEUS POR NÓS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Santa Felicidade, ROGAI A DEUS POR NÓS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Perpetua e Cecília, ROGAI A DEUS POR NÓS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ROGAI POR NÓS, ROGAI POR NÓS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Application>LibreOffice/24.2.7.2$Linux_X86_64 LibreOffice_project/420$Build-2</Application>
  <AppVersion>15.0000</AppVersion>
  <Words>1075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2016-06-04T17:36:16Z</dcterms:created>
  <dc:creator>MARCELO</dc:creator>
  <dc:description/>
  <dc:language>pt-BR</dc:language>
  <cp:lastModifiedBy/>
  <dcterms:modified xsi:type="dcterms:W3CDTF">2025-06-20T20:10:29Z</dcterms:modified>
  <cp:revision>29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3</vt:i4>
  </property>
</Properties>
</file>