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83A2ADF-9AE1-4C38-BD51-D307ADE324DA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D                      G                              Em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Mãe Admirável, ó Mãe Peregrina,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A7                        D   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a tua visita aquece, ilumina,                 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D7                         G 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pois trazes contigo teu Filho Jesus,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D               A7        D  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que é vida, caminho, verdade e luz.      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A   A7                      D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1-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Por nossa Judéia, ó Mãe,com carinho,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A7                   D   D7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tu vens apressada, estás a caminho.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          D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onde tu chegas, a paz faz morada,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A7                     D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as portas te abrimos em cada chegada.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A    A7                        D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2-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De teu Santuário, tu vens, Peregrina,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A7                     D  D7 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graça trazendo, que lá se origina.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                D   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Ao dar-nos abrigo, transformas pro bem,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A7                         D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nosso apostolado abençoas também.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A7                    D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3-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Unida a teu Filho, és Co-redentora,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A7                        D  D7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milagres alcanças, doce intercessora.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             D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água é mudada em vinho de amor,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A7                         D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também de esperança e de fé no Senhor.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A       A7                 D       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4-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Rezando e vivendo o Santo Rosário,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A7                       D  D7      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será nossa casa também Santuário.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               D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Ó fica conosco, haja o que houver,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A7                           D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faremos contigo o que Cristo disser.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    A    A7                  D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5-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E assim, Mãe querida, doce Peregrina,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A7                       D  D7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rumamos ao tempo que se descortina.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             D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Vivendo a Aliança, teu santo convênio,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A7                D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será para Cristo o novo Milênio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25B3D0E-6021-41F7-A419-A9F7F7C2BDC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D                      G                              Em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Mãe Admirável, ó Mãe Peregrina,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A7                        D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a tua visita aquece, ilumina,              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D7                         G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pois trazes contigo teu Filho Jesus,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 D               A7        D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que é vida, caminho, verdade e luz.      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D                   A   A7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1-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Por nossa Judéia, ó Mãe,com carinho,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A7                   D 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tu vens apressada, estás a caminho.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G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E onde tu chegas, a paz faz morada,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A      A7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as portas te abrimos em cada chegada.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D                    A    A7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2-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De teu Santuário, tu vens, Peregrina,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A       A7                     D  D7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 graça trazendo, que lá se origina.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G                                     D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Ao dar-nos abrigo, transformas pro bem,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A7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nosso apostolado abençoas também.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A     A7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3-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Unida a teu Filho, és Co-redentora,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A       A7                        D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milagres alcanças, doce intercessora.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G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 água é mudada em vinho de amor,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A      A7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também de esperança e de fé no Senhor.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D                      A       A7                 D    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4-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Rezando e vivendo o Santo Rosário,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A   A7                       D  D7   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será nossa casa também Santuário.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G  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Ó fica conosco, haja o que houver,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A   A7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faremos contigo o que Cristo disser.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D                              A    A7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5-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E assim, Mãe querida, doce Peregrina,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    A7                       D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rumamos ao tempo que se descortina.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G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Vivendo a Aliança, teu santo convênio,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A    A7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será para Cristo o novo Milênio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7337977-E2F5-419B-BCCB-B90026AD7A7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D                      G                              Em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Mãe Admirável, ó Mãe Peregrina,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A7                        D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a tua visita aquece, ilumina,              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D7                         G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pois trazes contigo teu Filho Jesus,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 D               A7        D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que é vida, caminho, verdade e luz.      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D                   A   A7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1-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Por nossa Judéia, ó Mãe,com carinho,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A7                   D 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tu vens apressada, estás a caminho.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G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E onde tu chegas, a paz faz morada,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A      A7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as portas te abrimos em cada chegada.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D                    A    A7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2-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De teu Santuário, tu vens, Peregrina,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A       A7                     D  D7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 graça trazendo, que lá se origina.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G                                     D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Ao dar-nos abrigo, transformas pro bem,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A7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nosso apostolado abençoas também.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A     A7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3-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Unida a teu Filho, és Co-redentora,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A       A7                        D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milagres alcanças, doce intercessora.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G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 água é mudada em vinho de amor,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A      A7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também de esperança e de fé no Senhor.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D                      A       A7                 D    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4-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Rezando e vivendo o Santo Rosário,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A   A7                       D  D7   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será nossa casa também Santuário.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G  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Ó fica conosco, haja o que houver,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A   A7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faremos contigo o que Cristo disser.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D                              A    A7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5-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E assim, Mãe querida, doce Peregrina,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    A7                       D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rumamos ao tempo que se descortina.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G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Vivendo a Aliança, teu santo convênio,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A    A7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será para Cristo o novo Milênio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313EAE6-CF35-418D-B508-24022494039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D                      G                              Em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Mãe Admirável, ó Mãe Peregrina,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A7                        D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a tua visita aquece, ilumina,              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D7                         G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pois trazes contigo teu Filho Jesus,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 D               A7        D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que é vida, caminho, verdade e luz.      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D                   A   A7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1-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Por nossa Judéia, ó Mãe,com carinho,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A7                   D 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tu vens apressada, estás a caminho.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G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E onde tu chegas, a paz faz morada,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A      A7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as portas te abrimos em cada chegada.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D                    A    A7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2-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De teu Santuário, tu vens, Peregrina,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A       A7                     D  D7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 graça trazendo, que lá se origina.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G                                     D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Ao dar-nos abrigo, transformas pro bem,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A7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nosso apostolado abençoas também.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A     A7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3-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Unida a teu Filho, és Co-redentora,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A       A7                        D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milagres alcanças, doce intercessora.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G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 água é mudada em vinho de amor,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A      A7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também de esperança e de fé no Senhor.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D                      A       A7                 D    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4-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Rezando e vivendo o Santo Rosário,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A   A7                       D  D7   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será nossa casa também Santuário.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G  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Ó fica conosco, haja o que houver,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A   A7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faremos contigo o que Cristo disser.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D                              A    A7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5-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E assim, Mãe querida, doce Peregrina,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    A7                       D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rumamos ao tempo que se descortina.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G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Vivendo a Aliança, teu santo convênio,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A    A7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será para Cristo o novo Milênio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F8C9937-7B18-4FA7-ABB9-3EFF30A70B9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D                      G                              Em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Mãe Admirável, ó Mãe Peregrina,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A7                        D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a tua visita aquece, ilumina,              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D7                         G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pois trazes contigo teu Filho Jesus,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 D               A7        D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que é vida, caminho, verdade e luz.      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D                   A   A7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D                      A       A7                 D    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4-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Rezando e vivendo o Santo Rosário,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A   A7                       D  D7   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será nossa casa também Santuário.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G  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Ó fica conosco, haja o que houver,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A   A7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faremos contigo o que Cristo disser.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D                              A    A7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5-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E assim, Mãe querida, doce Peregrina,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    A7                       D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rumamos ao tempo que se descortina.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G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Vivendo a Aliança, teu santo convênio,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A    A7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será para Cristo o novo Milênio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71AA7B4-3F14-433B-A9E8-05EB54E1856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D                      G                              Em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Mãe Admirável, ó Mãe Peregrina,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A7                        D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a tua visita aquece, ilumina,              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D7                         G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pois trazes contigo teu Filho Jesus,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 D               A7        D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que é vida, caminho, verdade e luz.      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A       A7                 D    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4-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Rezando e vivendo o Santo Rosário,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A   A7                       D  D7   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será nossa casa também Santuário.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G  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Ó fica conosco, haja o que houver,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A   A7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faremos contigo o que Cristo disser.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D                              A    A7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5-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E assim, Mãe querida, doce Peregrina,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    A7                       D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rumamos ao tempo que se descortina.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G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Vivendo a Aliança, teu santo convênio,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A    A7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será para Cristo o novo Milênio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1FE011F-7826-4155-AD0B-C714607FFF5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CE03D9-ADED-45F5-A248-0F5AE7BF36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CD7BC70-34FB-46F9-83F8-60E84A2B17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26B4706-93FB-4D71-AC05-D80A837F16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6F0EB393-63CD-4A56-949A-3796FAE160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233767-797A-4867-8ED6-8354C4AAAD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3FA0A1-246E-4344-99D1-576A0E595B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8FA3F3A-2BC6-4ECC-A5A7-5AB47F762D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E3D10F8-44DB-4B28-AFC1-EC6D9AF277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3A4D925-508E-4BC1-877E-04FB7CE35D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1C6C8C1-07F9-4684-BFD4-2FE4DA0CD7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8983CFB-9C35-418D-BA3B-C2768AC940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B6DDA37-4EAD-425C-BD4D-142BBB8450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8C5EE97-7F8F-49B2-8D6C-2188A156927D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F1778EC-1BD9-4C6E-8341-44DEFA1B504E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B4E0642-88AE-4FC8-970A-BBB9AB3FF814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 idx="3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01BFD07-396F-4ED7-B6EC-62774DC7D9D3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dt" idx="3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43A775C-6049-4C36-A656-8060232CDF40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85978A0-E65B-4466-981B-B405CFC54DE1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8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8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9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9F56504-A6CC-40A4-8FDC-87F69C563879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10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19A8298-3886-49CB-A468-76F1ADAB8AD7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CC66326-6387-412A-BEAC-61EA5775CD17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CA82572-F83A-4739-9366-90456DD52453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E781C33-26C9-47FD-BCD4-AC7921BFF12C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DBCC28E-A726-4F86-BDAF-0325BBCD7D29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MÃE ADMIRÁVEL, Ó MÃE PEREGRINA, A TUA VISITA AQUECE, ILUMINA, POIS TRAZES CONTIGO TEU FILHO JESUS, QUE É VIDA, CAMINHO, VERDADE E LUZ.       </a:t>
            </a:r>
            <a:br>
              <a:rPr sz="32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1- Por nossa Judéia, ó Mãe,com carinho, tu vens apressada, estás a caminho. E onde tu chegas, a paz faz morada, as portas te abrimos em cada chegada. </a:t>
            </a:r>
            <a:br>
              <a:rPr sz="32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2- De teu Santuário, tu vens, Peregrina, a graça trazendo, que lá se origina. Ao dar-nos abrigo, transformas pro bem, nosso apostolado abençoas também. </a:t>
            </a:r>
            <a:br>
              <a:rPr sz="3200"/>
            </a:b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MÃE ADMIRÁVEL, Ó MÃE PEREGRINA, A TUA VISITA AQUECE, ILUMINA, POIS TRAZES CONTIGO TEU FILHO JESUS, QUE É VIDA, CAMINHO, VERDADE E LUZ.       </a:t>
            </a: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1- Por nossa Judéia, ó Mãe,com carinho, tu vens apressada, estás a caminho. E onde tu chegas, a paz faz morada, as portas te abrimos em cada chegada. </a:t>
            </a:r>
            <a:br>
              <a:rPr sz="4000"/>
            </a:br>
            <a:endParaRPr b="0" lang="pt-BR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2- De teu Santuário, tu vens, Peregrina, a graça trazendo, que lá se origina. Ao dar-nos abrigo, transformas pro bem, nosso apostolado abençoas também. </a:t>
            </a: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MÃE ADMIRÁVEL, Ó MÃE PEREGRINA, A TUA VISITA AQUECE, ILUMINA, POIS TRAZES CONTIGO TEU FILHO JESUS, QUE É VIDA, CAMINHO, VERDADE E LUZ.       </a:t>
            </a:r>
            <a:br>
              <a:rPr sz="4000"/>
            </a:br>
            <a:endParaRPr b="0" lang="pt-BR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3- Unida a teu Filho, és Co-redentora, milagres alcanças, doce intercessora. A água é mudada em vinho de amor, também de esperança e de fé no Senhor. </a:t>
            </a: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MÃE ADMIRÁVEL, Ó MÃE PEREGRINA, A TUA VISITA AQUECE, ILUMINA, POIS TRAZES CONTIGO TEU FILHO JESUS, QUE É VIDA, CAMINHO, VERDADE E LUZ.       </a:t>
            </a:r>
            <a:br>
              <a:rPr sz="4000"/>
            </a:br>
            <a:endParaRPr b="0" lang="pt-BR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br>
              <a:rPr sz="4400"/>
            </a:br>
            <a:br>
              <a:rPr sz="4400"/>
            </a:br>
            <a:br>
              <a:rPr sz="44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4- Rezando e vivendo o Santo Rosário, </a:t>
            </a: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será nossa casa também Santuário. </a:t>
            </a: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Ó fica conosco, haja o que houver, </a:t>
            </a: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faremos contigo o que Cristo disser. </a:t>
            </a: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MÃE ADMIRÁVEL, Ó MÃE PEREGRINA, A TUA VISITA AQUECE, ILUMINA, POIS TRAZES CONTIGO TEU FILHO JESUS, QUE É VIDA, CAMINHO, VERDADE E LUZ.       </a:t>
            </a:r>
            <a:br>
              <a:rPr sz="4000"/>
            </a:br>
            <a:endParaRPr b="0" lang="pt-BR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5- E assim, Mãe querida, doce Peregrina, rumamos ao tempo que se descortina. Vivendo a Aliança, teu santo convênio,  será para Cristo o novo Milênio</a:t>
            </a: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MÃE ADMIRÁVEL, Ó MÃE PEREGRINA, A TUA VISITA AQUECE, ILUMINA, POIS TRAZES CONTIGO TEU FILHO JESUS, QUE É VIDA, CAMINHO, VERDADE E LUZ.       </a:t>
            </a:r>
            <a:br>
              <a:rPr sz="4000"/>
            </a:br>
            <a:endParaRPr b="0" lang="pt-BR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Application>LibreOffice/24.2.7.2$Linux_X86_64 LibreOffice_project/420$Build-2</Application>
  <AppVersion>15.0000</AppVersion>
  <Words>93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2015-03-13T00:59:26Z</dcterms:created>
  <dc:creator>Usuário do Windows</dc:creator>
  <dc:description/>
  <dc:language>pt-BR</dc:language>
  <cp:lastModifiedBy/>
  <dcterms:modified xsi:type="dcterms:W3CDTF">2025-06-20T20:17:47Z</dcterms:modified>
  <cp:revision>11</cp:revision>
  <dc:subject/>
  <dc:title>MAE  PEREGRINA           D              G                              Em         Mãe Admirável, ó Mãe Peregrina,                       A7                        D            a tua visita aquece, ilumina,                                                     D7                         G          pois trazes contigo teu Filho Jesus,                                     D               A7        D         que é vida, caminho, verdade e luz.                D                   A   A7                      D  1- Por nossa Judéia, ó Mãe,com carinho,                               A   A7                   D   D7      tu vens apressada, estás a caminho.                            G                               D      E onde tu chegas, a paz faz morada,                                 A      A7                     D      as portas te abrimos em cada chegada.        D                    A    A7                        D  2- De teu Santuário, tu vens, Peregrina,                          A       A7                     D  D7       a graça trazendo, que lá se origina.                                G                                     D         Ao dar-nos abrigo, transformas pro bem,                               A   A7                         D      nosso apostolado abençoas também.                              A     A7                    D  3- Unida a teu Filho, és Co-redentora,                           A       A7                        D  D7      milagres alcanças, doce intercessora.                              G                                  D      A água é mudada em vinho de amor,                                     A      A7                         D      também de esperança e de fé no Senhor.       D                      A       A7                 D         4- Rezando e vivendo o Santo Rosário,                           A   A7                       D  D7            será nossa casa também Santuário.                        G                                    D      Ó fica conosco, haja o que houver,                             A   A7                           D      faremos contigo o que Cristo disser.       D                              A    A7                  D  5- E assim, Mãe querida, doce Peregrina,                               A       A7                       D  D7      rumamos ao tempo que se descortina.                             G                                  D      Vivendo a Aliança, teu santo convênio,                          A    A7                D      será para Cristo o novo Milênio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6</vt:i4>
  </property>
</Properties>
</file>