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0CF51820-BA6F-4759-985A-AC556994523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2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G                               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Me chamaste para caminhar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             </a:t>
            </a:r>
            <a:r>
              <a:rPr b="0" lang="pt-BR" sz="2000" spc="-1" strike="noStrike">
                <a:latin typeface="Arial"/>
              </a:rPr>
              <a:t>G   C  D7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Na vid a contigo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</a:t>
            </a:r>
            <a:r>
              <a:rPr b="0" lang="pt-BR" sz="2000" spc="-1" strike="noStrike">
                <a:latin typeface="Arial"/>
              </a:rPr>
              <a:t>G                               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Decidi para sempre seguir-Te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              </a:t>
            </a:r>
            <a:r>
              <a:rPr b="0" lang="pt-BR" sz="2000" spc="-1" strike="noStrike">
                <a:latin typeface="Arial"/>
              </a:rPr>
              <a:t>F  D7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Não voltar atrás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</a:t>
            </a:r>
            <a:r>
              <a:rPr b="0" lang="pt-BR" sz="2000" spc="-1" strike="noStrike">
                <a:latin typeface="Arial"/>
              </a:rPr>
              <a:t>G                  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Me puseste uma brasa no peito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         </a:t>
            </a:r>
            <a:r>
              <a:rPr b="0" lang="pt-BR" sz="2000" spc="-1" strike="noStrike">
                <a:latin typeface="Arial"/>
              </a:rPr>
              <a:t>G   Em7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E uma flecha na alma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</a:t>
            </a:r>
            <a:r>
              <a:rPr b="0" lang="pt-BR" sz="2000" spc="-1" strike="noStrike">
                <a:latin typeface="Arial"/>
              </a:rPr>
              <a:t>Am           D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É difícil agora viver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D7         G  C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Sem lembrar-me de Ti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</a:t>
            </a:r>
            <a:r>
              <a:rPr b="0" lang="pt-BR" sz="2000" spc="-1" strike="noStrike">
                <a:latin typeface="Arial"/>
              </a:rPr>
              <a:t>Am7   D7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Te amarei, Senhor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</a:t>
            </a:r>
            <a:r>
              <a:rPr b="0" lang="pt-BR" sz="2000" spc="-1" strike="noStrike">
                <a:latin typeface="Arial"/>
              </a:rPr>
              <a:t>G      Em7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Te amarei, Senhor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Am7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Eu só encontro a paz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D7                G  C  D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latin typeface="Arial"/>
              </a:rPr>
              <a:t>E a alegria bem perto de Ti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7FB100D-8845-4B64-9013-A5318E937C6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FBD7F8-0E42-445B-A0E6-9752FFA4B0F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56A1B2D-7915-4943-9750-02E63B44D49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1E32121-1F21-47F9-AE16-8B130044D56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B6CDF5A-75A3-402D-A420-052FBE724E7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59002F7-B4CE-4FF0-8588-1D55F0FD75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12D2095-06DF-451D-A2B1-E2E138AEB0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F152F03-1074-4151-B308-E3D9255A440A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425212F-08D1-49D2-ACE3-3D193B74ACD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DC9A45C-4637-46B7-BBC3-D142B28BB22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D51465F-D0C6-4CB8-9355-9AB0FE1B667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A37584D-73A6-4C50-8CFA-FAEF14F5D6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FDDB9BF-00F0-4E1E-915B-33CE35CCE68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7F2A6AE-A4FE-4DA0-AD2C-85F36F30032B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360" y="-51840"/>
            <a:ext cx="9143640" cy="70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Me chamaste para caminhar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Na vida contigo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Decidi para sempre seguir-Te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Não voltar atrás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Me puseste uma brasa no peito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E uma flecha na alma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É difícil agora viver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Sem lembrar-me de Ti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Te amarei, Senhor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Te amarei, Senhor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Eu só encontro a paz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  <a:p>
            <a:r>
              <a:rPr b="0" lang="pt-BR" sz="3600" spc="-1" strike="noStrike">
                <a:solidFill>
                  <a:srgbClr val="ffff00"/>
                </a:solidFill>
                <a:highlight>
                  <a:srgbClr val="000000"/>
                </a:highlight>
                <a:latin typeface="Arial"/>
              </a:rPr>
              <a:t>E a alegria bem perto de Ti</a:t>
            </a:r>
            <a:endParaRPr b="0" lang="pt-BR" sz="3600" spc="-1" strike="noStrike">
              <a:solidFill>
                <a:srgbClr val="ffff00"/>
              </a:solidFill>
              <a:highlight>
                <a:srgbClr val="000000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</TotalTime>
  <Application>LibreOffice/7.3.7.2$Linux_X86_64 LibreOffice_project/30$Build-2</Application>
  <AppVersion>15.0000</AppVersion>
  <Words>218</Words>
  <Paragraphs>22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2024-07-08T17:04:03Z</dcterms:modified>
  <cp:revision>20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