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Clique para mover o slide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&lt;cabeçalho&gt;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F8F132E7-9CD1-4C28-BAE1-BAFC3E88BE71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00"/>
                </a:solidFill>
                <a:latin typeface="Arial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C                                                 F            C                 G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Meu espírito está, meu espírito está em sintonia com meu Deus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C                                                F            C                 G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Meu espírito está, meu espírito está em sintonia com meu pai.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C           F                  F                C    G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O espírito de Deus fez moradia no meu coração,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C                  F                C       G              C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sua paz me envolveu e de alegria eu fiz esta canção.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C           F                                  C                  G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No Es-pírito de Deus eu repousei, fazendo o que Ele diz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C                       F                        C            G             C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e meu Deus me respondeu e deu-me a paz que faz eu ser feliz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b="0" lang="pt-BR" sz="1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pt-BR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8C93CC7-F022-4731-9564-489857BB4AA1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CB85B70-5E21-4781-8DE0-B7DE98C7A1A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8E73501-CC06-40BD-AC5D-CC73B23754D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F671AC9-EE90-4654-92F8-54596A33D3F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89928A4-2FAC-479D-861C-BA2975E20F7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3A2C2BC-88C6-4397-A137-90071B430D5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3420AB5-5251-4BED-95A9-32FC9CE2BB4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1DEABD6-C5BC-443C-B7CC-3200201F19C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012DE46-E586-4598-9462-B08775EB47E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E0ED593-07AD-4171-9E57-15174380046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24B8E42-F6C7-4DFF-8222-372DD69F425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050B965-6E21-464E-AE88-FC893DB5C8E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FAA592B-1A92-4C45-A75E-ACD3FFB326C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Clique para editar o estilo do título mestre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</a:rPr>
              <a:t>&lt;data/hora&gt;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1FB1108-C101-4B49-8234-D620F1F8880E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txBody>
          <a:bodyPr anchor="ctr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pt-BR" sz="3600" spc="-1" strike="noStrike">
                <a:solidFill>
                  <a:srgbClr val="ffff00"/>
                </a:solidFill>
                <a:latin typeface="Calibri"/>
                <a:ea typeface="Noto Sans CJK SC"/>
              </a:rPr>
              <a:t>Meu </a:t>
            </a:r>
            <a:r>
              <a:rPr b="0" lang="pt-BR" sz="3600" spc="-1" strike="noStrike">
                <a:solidFill>
                  <a:srgbClr val="ffff00"/>
                </a:solidFill>
                <a:latin typeface="Calibri"/>
                <a:ea typeface="Noto Sans CJK SC"/>
              </a:rPr>
              <a:t>espírito </a:t>
            </a:r>
            <a:r>
              <a:rPr b="0" lang="pt-BR" sz="3600" spc="-1" strike="noStrike">
                <a:solidFill>
                  <a:srgbClr val="ffff00"/>
                </a:solidFill>
                <a:latin typeface="Calibri"/>
                <a:ea typeface="Noto Sans CJK SC"/>
              </a:rPr>
              <a:t>está, meu </a:t>
            </a:r>
            <a:r>
              <a:rPr b="0" lang="pt-BR" sz="3600" spc="-1" strike="noStrike">
                <a:solidFill>
                  <a:srgbClr val="ffff00"/>
                </a:solidFill>
                <a:latin typeface="Calibri"/>
                <a:ea typeface="Noto Sans CJK SC"/>
              </a:rPr>
              <a:t>espírito </a:t>
            </a:r>
            <a:r>
              <a:rPr b="0" lang="pt-BR" sz="3600" spc="-1" strike="noStrike">
                <a:solidFill>
                  <a:srgbClr val="ffff00"/>
                </a:solidFill>
                <a:latin typeface="Calibri"/>
                <a:ea typeface="Noto Sans CJK SC"/>
              </a:rPr>
              <a:t>está em </a:t>
            </a:r>
            <a:r>
              <a:rPr b="0" lang="pt-BR" sz="3600" spc="-1" strike="noStrike">
                <a:solidFill>
                  <a:srgbClr val="ffff00"/>
                </a:solidFill>
                <a:latin typeface="Calibri"/>
                <a:ea typeface="Noto Sans CJK SC"/>
              </a:rPr>
              <a:t>sintonia </a:t>
            </a:r>
            <a:r>
              <a:rPr b="0" lang="pt-BR" sz="3600" spc="-1" strike="noStrike">
                <a:solidFill>
                  <a:srgbClr val="ffff00"/>
                </a:solidFill>
                <a:latin typeface="Calibri"/>
                <a:ea typeface="Noto Sans CJK SC"/>
              </a:rPr>
              <a:t>com meu </a:t>
            </a:r>
            <a:r>
              <a:rPr b="0" lang="pt-BR" sz="3600" spc="-1" strike="noStrike">
                <a:solidFill>
                  <a:srgbClr val="ffff00"/>
                </a:solidFill>
                <a:latin typeface="Calibri"/>
                <a:ea typeface="Noto Sans CJK SC"/>
              </a:rPr>
              <a:t>Deus Meu </a:t>
            </a:r>
            <a:r>
              <a:rPr b="0" lang="pt-BR" sz="3600" spc="-1" strike="noStrike">
                <a:solidFill>
                  <a:srgbClr val="ffff00"/>
                </a:solidFill>
                <a:latin typeface="Calibri"/>
                <a:ea typeface="Noto Sans CJK SC"/>
              </a:rPr>
              <a:t>espírito </a:t>
            </a:r>
            <a:r>
              <a:rPr b="0" lang="pt-BR" sz="3600" spc="-1" strike="noStrike">
                <a:solidFill>
                  <a:srgbClr val="ffff00"/>
                </a:solidFill>
                <a:latin typeface="Calibri"/>
                <a:ea typeface="Noto Sans CJK SC"/>
              </a:rPr>
              <a:t>está, meu </a:t>
            </a:r>
            <a:r>
              <a:rPr b="0" lang="pt-BR" sz="3600" spc="-1" strike="noStrike">
                <a:solidFill>
                  <a:srgbClr val="ffff00"/>
                </a:solidFill>
                <a:latin typeface="Calibri"/>
                <a:ea typeface="Noto Sans CJK SC"/>
              </a:rPr>
              <a:t>espírito </a:t>
            </a:r>
            <a:r>
              <a:rPr b="0" lang="pt-BR" sz="3600" spc="-1" strike="noStrike">
                <a:solidFill>
                  <a:srgbClr val="ffff00"/>
                </a:solidFill>
                <a:latin typeface="Calibri"/>
                <a:ea typeface="Noto Sans CJK SC"/>
              </a:rPr>
              <a:t>está em </a:t>
            </a:r>
            <a:r>
              <a:rPr b="0" lang="pt-BR" sz="3600" spc="-1" strike="noStrike">
                <a:solidFill>
                  <a:srgbClr val="ffff00"/>
                </a:solidFill>
                <a:latin typeface="Calibri"/>
                <a:ea typeface="Noto Sans CJK SC"/>
              </a:rPr>
              <a:t>sintonia </a:t>
            </a:r>
            <a:r>
              <a:rPr b="0" lang="pt-BR" sz="3600" spc="-1" strike="noStrike">
                <a:solidFill>
                  <a:srgbClr val="ffff00"/>
                </a:solidFill>
                <a:latin typeface="Calibri"/>
                <a:ea typeface="Noto Sans CJK SC"/>
              </a:rPr>
              <a:t>com meu </a:t>
            </a:r>
            <a:r>
              <a:rPr b="0" lang="pt-BR" sz="3600" spc="-1" strike="noStrike">
                <a:solidFill>
                  <a:srgbClr val="ffff00"/>
                </a:solidFill>
                <a:latin typeface="Calibri"/>
                <a:ea typeface="Noto Sans CJK SC"/>
              </a:rPr>
              <a:t>pai.</a:t>
            </a:r>
            <a:br>
              <a:rPr sz="3600"/>
            </a:br>
            <a:br>
              <a:rPr sz="3600"/>
            </a:br>
            <a:r>
              <a:rPr b="0" lang="pt-BR" sz="3600" spc="-1" strike="noStrike">
                <a:solidFill>
                  <a:srgbClr val="ffff00"/>
                </a:solidFill>
                <a:latin typeface="Calibri"/>
                <a:ea typeface="Noto Sans CJK SC"/>
              </a:rPr>
              <a:t>O espírito </a:t>
            </a:r>
            <a:r>
              <a:rPr b="0" lang="pt-BR" sz="3600" spc="-1" strike="noStrike">
                <a:solidFill>
                  <a:srgbClr val="ffff00"/>
                </a:solidFill>
                <a:latin typeface="Calibri"/>
                <a:ea typeface="Noto Sans CJK SC"/>
              </a:rPr>
              <a:t>de Deus </a:t>
            </a:r>
            <a:r>
              <a:rPr b="0" lang="pt-BR" sz="3600" spc="-1" strike="noStrike">
                <a:solidFill>
                  <a:srgbClr val="ffff00"/>
                </a:solidFill>
                <a:latin typeface="Calibri"/>
                <a:ea typeface="Noto Sans CJK SC"/>
              </a:rPr>
              <a:t>fez </a:t>
            </a:r>
            <a:r>
              <a:rPr b="0" lang="pt-BR" sz="3600" spc="-1" strike="noStrike">
                <a:solidFill>
                  <a:srgbClr val="ffff00"/>
                </a:solidFill>
                <a:latin typeface="Calibri"/>
                <a:ea typeface="Noto Sans CJK SC"/>
              </a:rPr>
              <a:t>moradia </a:t>
            </a:r>
            <a:r>
              <a:rPr b="0" lang="pt-BR" sz="3600" spc="-1" strike="noStrike">
                <a:solidFill>
                  <a:srgbClr val="ffff00"/>
                </a:solidFill>
                <a:latin typeface="Calibri"/>
                <a:ea typeface="Noto Sans CJK SC"/>
              </a:rPr>
              <a:t>no</a:t>
            </a:r>
            <a:br>
              <a:rPr sz="3600"/>
            </a:br>
            <a:r>
              <a:rPr b="0" lang="pt-BR" sz="3600" spc="-1" strike="noStrike">
                <a:solidFill>
                  <a:srgbClr val="ffff00"/>
                </a:solidFill>
                <a:latin typeface="Calibri"/>
                <a:ea typeface="Noto Sans CJK SC"/>
              </a:rPr>
              <a:t>meu </a:t>
            </a:r>
            <a:r>
              <a:rPr b="0" lang="pt-BR" sz="3600" spc="-1" strike="noStrike">
                <a:solidFill>
                  <a:srgbClr val="ffff00"/>
                </a:solidFill>
                <a:latin typeface="Calibri"/>
                <a:ea typeface="Noto Sans CJK SC"/>
              </a:rPr>
              <a:t>coração, </a:t>
            </a:r>
            <a:r>
              <a:rPr b="0" lang="pt-BR" sz="3600" spc="-1" strike="noStrike">
                <a:solidFill>
                  <a:srgbClr val="ffff00"/>
                </a:solidFill>
                <a:latin typeface="Calibri"/>
                <a:ea typeface="Noto Sans CJK SC"/>
              </a:rPr>
              <a:t>sua paz </a:t>
            </a:r>
            <a:r>
              <a:rPr b="0" lang="pt-BR" sz="3600" spc="-1" strike="noStrike">
                <a:solidFill>
                  <a:srgbClr val="ffff00"/>
                </a:solidFill>
                <a:latin typeface="Calibri"/>
                <a:ea typeface="Noto Sans CJK SC"/>
              </a:rPr>
              <a:t>me </a:t>
            </a:r>
            <a:r>
              <a:rPr b="0" lang="pt-BR" sz="3600" spc="-1" strike="noStrike">
                <a:solidFill>
                  <a:srgbClr val="ffff00"/>
                </a:solidFill>
                <a:latin typeface="Calibri"/>
                <a:ea typeface="Noto Sans CJK SC"/>
              </a:rPr>
              <a:t>envolveu e </a:t>
            </a:r>
            <a:r>
              <a:rPr b="0" lang="pt-BR" sz="3600" spc="-1" strike="noStrike">
                <a:solidFill>
                  <a:srgbClr val="ffff00"/>
                </a:solidFill>
                <a:latin typeface="Calibri"/>
                <a:ea typeface="Noto Sans CJK SC"/>
              </a:rPr>
              <a:t>de alegria </a:t>
            </a:r>
            <a:r>
              <a:rPr b="0" lang="pt-BR" sz="3600" spc="-1" strike="noStrike">
                <a:solidFill>
                  <a:srgbClr val="ffff00"/>
                </a:solidFill>
                <a:latin typeface="Calibri"/>
                <a:ea typeface="Noto Sans CJK SC"/>
              </a:rPr>
              <a:t>eu fiz esta </a:t>
            </a:r>
            <a:r>
              <a:rPr b="0" lang="pt-BR" sz="3600" spc="-1" strike="noStrike">
                <a:solidFill>
                  <a:srgbClr val="ffff00"/>
                </a:solidFill>
                <a:latin typeface="Calibri"/>
                <a:ea typeface="Noto Sans CJK SC"/>
              </a:rPr>
              <a:t>canção.</a:t>
            </a:r>
            <a:br>
              <a:rPr sz="3600"/>
            </a:br>
            <a:br>
              <a:rPr sz="3600"/>
            </a:br>
            <a:r>
              <a:rPr b="0" lang="pt-BR" sz="3600" spc="-1" strike="noStrike">
                <a:solidFill>
                  <a:srgbClr val="ffff00"/>
                </a:solidFill>
                <a:latin typeface="Calibri"/>
              </a:rPr>
              <a:t>No Es-</a:t>
            </a:r>
            <a:r>
              <a:rPr b="0" lang="pt-BR" sz="3600" spc="-1" strike="noStrike">
                <a:solidFill>
                  <a:srgbClr val="ffff00"/>
                </a:solidFill>
                <a:latin typeface="Calibri"/>
              </a:rPr>
              <a:t>pírito de </a:t>
            </a:r>
            <a:r>
              <a:rPr b="0" lang="pt-BR" sz="3600" spc="-1" strike="noStrike">
                <a:solidFill>
                  <a:srgbClr val="ffff00"/>
                </a:solidFill>
                <a:latin typeface="Calibri"/>
              </a:rPr>
              <a:t>Deus eu </a:t>
            </a:r>
            <a:r>
              <a:rPr b="0" lang="pt-BR" sz="3600" spc="-1" strike="noStrike">
                <a:solidFill>
                  <a:srgbClr val="ffff00"/>
                </a:solidFill>
                <a:latin typeface="Calibri"/>
              </a:rPr>
              <a:t>repousei, </a:t>
            </a:r>
            <a:r>
              <a:rPr b="0" lang="pt-BR" sz="3600" spc="-1" strike="noStrike">
                <a:solidFill>
                  <a:srgbClr val="ffff00"/>
                </a:solidFill>
                <a:latin typeface="Calibri"/>
              </a:rPr>
              <a:t>fazendo o </a:t>
            </a:r>
            <a:r>
              <a:rPr b="0" lang="pt-BR" sz="3600" spc="-1" strike="noStrike">
                <a:solidFill>
                  <a:srgbClr val="ffff00"/>
                </a:solidFill>
                <a:latin typeface="Calibri"/>
              </a:rPr>
              <a:t>que Ele diz</a:t>
            </a:r>
            <a:br>
              <a:rPr sz="3600"/>
            </a:br>
            <a:r>
              <a:rPr b="0" lang="pt-BR" sz="3600" spc="-1" strike="noStrike">
                <a:solidFill>
                  <a:srgbClr val="ffff00"/>
                </a:solidFill>
                <a:latin typeface="Calibri"/>
              </a:rPr>
              <a:t>e meu </a:t>
            </a:r>
            <a:r>
              <a:rPr b="0" lang="pt-BR" sz="3600" spc="-1" strike="noStrike">
                <a:solidFill>
                  <a:srgbClr val="ffff00"/>
                </a:solidFill>
                <a:latin typeface="Calibri"/>
              </a:rPr>
              <a:t>Deus me </a:t>
            </a:r>
            <a:r>
              <a:rPr b="0" lang="pt-BR" sz="3600" spc="-1" strike="noStrike">
                <a:solidFill>
                  <a:srgbClr val="ffff00"/>
                </a:solidFill>
                <a:latin typeface="Calibri"/>
              </a:rPr>
              <a:t>respondeu </a:t>
            </a:r>
            <a:r>
              <a:rPr b="0" lang="pt-BR" sz="3600" spc="-1" strike="noStrike">
                <a:solidFill>
                  <a:srgbClr val="ffff00"/>
                </a:solidFill>
                <a:latin typeface="Calibri"/>
              </a:rPr>
              <a:t>e deu-me </a:t>
            </a:r>
            <a:r>
              <a:rPr b="0" lang="pt-BR" sz="3600" spc="-1" strike="noStrike">
                <a:solidFill>
                  <a:srgbClr val="ffff00"/>
                </a:solidFill>
                <a:latin typeface="Calibri"/>
              </a:rPr>
              <a:t>a paz que </a:t>
            </a:r>
            <a:r>
              <a:rPr b="0" lang="pt-BR" sz="3600" spc="-1" strike="noStrike">
                <a:solidFill>
                  <a:srgbClr val="ffff00"/>
                </a:solidFill>
                <a:latin typeface="Calibri"/>
              </a:rPr>
              <a:t>faz eu ser </a:t>
            </a:r>
            <a:r>
              <a:rPr b="0" lang="pt-BR" sz="3600" spc="-1" strike="noStrike">
                <a:solidFill>
                  <a:srgbClr val="ffff00"/>
                </a:solidFill>
                <a:latin typeface="Calibri"/>
              </a:rPr>
              <a:t>feliz</a:t>
            </a:r>
            <a:br>
              <a:rPr sz="3600"/>
            </a:br>
            <a:r>
              <a:rPr b="0" lang="pt-BR" sz="4000" spc="-1" strike="noStrike">
                <a:solidFill>
                  <a:srgbClr val="ffff00"/>
                </a:solidFill>
                <a:latin typeface="Calibri"/>
              </a:rPr>
              <a:t> </a:t>
            </a:r>
            <a:endParaRPr b="0" lang="pt-BR" sz="4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</TotalTime>
  <Application>LibreOffice/7.3.7.2$Linux_X86_64 LibreOffice_project/30$Build-2</Application>
  <AppVersion>15.0000</AppVersion>
  <Words>61</Words>
  <Paragraphs>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2016-06-04T17:36:16Z</dcterms:created>
  <dc:creator>MARCELO</dc:creator>
  <dc:description/>
  <dc:language>pt-BR</dc:language>
  <cp:lastModifiedBy/>
  <dcterms:modified xsi:type="dcterms:W3CDTF">2024-07-08T17:24:07Z</dcterms:modified>
  <cp:revision>20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Apresentação na tela (4:3)</vt:lpwstr>
  </property>
  <property fmtid="{D5CDD505-2E9C-101B-9397-08002B2CF9AE}" pid="4" name="Slides">
    <vt:i4>1</vt:i4>
  </property>
</Properties>
</file>