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6" d="100"/>
          <a:sy n="66" d="100"/>
        </p:scale>
        <p:origin x="-636" y="-96"/>
      </p:cViewPr>
      <p:guideLst>
        <p:guide orient="horz" pos="2160"/>
        <p:guide pos="2880"/>
      </p:guideLst>
    </p:cSldViewPr>
  </p:slideViewPr>
  <p:notesTextViewPr>
    <p:cViewPr>
      <p:scale>
        <a:sx n="1" d="1"/>
        <a:sy n="1" d="1"/>
      </p:scale>
      <p:origin x="0" y="234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2BA180-3D6B-4F2E-BBE1-8F53C714E42F}" type="datetimeFigureOut">
              <a:rPr lang="pt-BR" smtClean="0"/>
              <a:t>12/06/2019</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690288-4355-4C0D-AFD3-363FCB0472AC}" type="slidenum">
              <a:rPr lang="pt-BR" smtClean="0"/>
              <a:t>‹nº›</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pt-BR" sz="1200" dirty="0" smtClean="0">
                <a:solidFill>
                  <a:schemeClr val="bg1"/>
                </a:solidFill>
              </a:rPr>
              <a:t> D                     F#m                           G              A</a:t>
            </a:r>
            <a:br>
              <a:rPr lang="pt-BR" sz="1200" dirty="0" smtClean="0">
                <a:solidFill>
                  <a:schemeClr val="bg1"/>
                </a:solidFill>
              </a:rPr>
            </a:br>
            <a:r>
              <a:rPr lang="pt-BR" sz="1200" dirty="0" smtClean="0">
                <a:solidFill>
                  <a:schemeClr val="bg1"/>
                </a:solidFill>
              </a:rPr>
              <a:t>Conheço  um coração  tão manso humilde e sereno</a:t>
            </a:r>
            <a:br>
              <a:rPr lang="pt-BR" sz="1200" dirty="0" smtClean="0">
                <a:solidFill>
                  <a:schemeClr val="bg1"/>
                </a:solidFill>
              </a:rPr>
            </a:br>
            <a:r>
              <a:rPr lang="pt-BR" sz="1200" dirty="0" smtClean="0">
                <a:solidFill>
                  <a:schemeClr val="bg1"/>
                </a:solidFill>
              </a:rPr>
              <a:t>         D                         F#m                G                       A</a:t>
            </a:r>
            <a:br>
              <a:rPr lang="pt-BR" sz="1200" dirty="0" smtClean="0">
                <a:solidFill>
                  <a:schemeClr val="bg1"/>
                </a:solidFill>
              </a:rPr>
            </a:br>
            <a:r>
              <a:rPr lang="pt-BR" sz="1200" dirty="0" smtClean="0">
                <a:solidFill>
                  <a:schemeClr val="bg1"/>
                </a:solidFill>
              </a:rPr>
              <a:t>que louva ao pai por revelar seu nome aos pequenos                    ritmo    3.6 </a:t>
            </a:r>
            <a:br>
              <a:rPr lang="pt-BR" sz="1200" dirty="0" smtClean="0">
                <a:solidFill>
                  <a:schemeClr val="bg1"/>
                </a:solidFill>
              </a:rPr>
            </a:br>
            <a:r>
              <a:rPr lang="pt-BR" sz="1200" dirty="0" smtClean="0">
                <a:solidFill>
                  <a:schemeClr val="bg1"/>
                </a:solidFill>
              </a:rPr>
              <a:t>         G                           A            D               </a:t>
            </a:r>
            <a:r>
              <a:rPr lang="pt-BR" sz="1200" dirty="0" err="1" smtClean="0">
                <a:solidFill>
                  <a:schemeClr val="bg1"/>
                </a:solidFill>
              </a:rPr>
              <a:t>Bm</a:t>
            </a:r>
            <a:r>
              <a:rPr lang="pt-BR" sz="1200" dirty="0" smtClean="0">
                <a:solidFill>
                  <a:schemeClr val="bg1"/>
                </a:solidFill>
              </a:rPr>
              <a:t>                                      velocidade  7.0</a:t>
            </a:r>
            <a:br>
              <a:rPr lang="pt-BR" sz="1200" dirty="0" smtClean="0">
                <a:solidFill>
                  <a:schemeClr val="bg1"/>
                </a:solidFill>
              </a:rPr>
            </a:br>
            <a:r>
              <a:rPr lang="pt-BR" sz="1200" dirty="0" smtClean="0">
                <a:solidFill>
                  <a:schemeClr val="bg1"/>
                </a:solidFill>
              </a:rPr>
              <a:t>que tem o dom de amar, que sabe perdoar </a:t>
            </a:r>
            <a:br>
              <a:rPr lang="pt-BR" sz="1200" dirty="0" smtClean="0">
                <a:solidFill>
                  <a:schemeClr val="bg1"/>
                </a:solidFill>
              </a:rPr>
            </a:br>
            <a:r>
              <a:rPr lang="pt-BR" sz="1200" dirty="0" smtClean="0">
                <a:solidFill>
                  <a:schemeClr val="bg1"/>
                </a:solidFill>
              </a:rPr>
              <a:t>          E                 G                  A</a:t>
            </a:r>
            <a:br>
              <a:rPr lang="pt-BR" sz="1200" dirty="0" smtClean="0">
                <a:solidFill>
                  <a:schemeClr val="bg1"/>
                </a:solidFill>
              </a:rPr>
            </a:br>
            <a:r>
              <a:rPr lang="pt-BR" sz="1200" dirty="0" smtClean="0">
                <a:solidFill>
                  <a:schemeClr val="bg1"/>
                </a:solidFill>
              </a:rPr>
              <a:t>que deu a vida para nos salvar</a:t>
            </a:r>
            <a:br>
              <a:rPr lang="pt-BR" sz="1200" dirty="0" smtClean="0">
                <a:solidFill>
                  <a:schemeClr val="bg1"/>
                </a:solidFill>
              </a:rPr>
            </a:br>
            <a:r>
              <a:rPr lang="pt-BR" sz="1200" dirty="0" smtClean="0">
                <a:solidFill>
                  <a:schemeClr val="bg1"/>
                </a:solidFill>
              </a:rPr>
              <a:t/>
            </a:r>
            <a:br>
              <a:rPr lang="pt-BR" sz="1200" dirty="0" smtClean="0">
                <a:solidFill>
                  <a:schemeClr val="bg1"/>
                </a:solidFill>
              </a:rPr>
            </a:br>
            <a:r>
              <a:rPr lang="pt-BR" sz="1200" dirty="0" smtClean="0">
                <a:solidFill>
                  <a:schemeClr val="bg1"/>
                </a:solidFill>
              </a:rPr>
              <a:t> G  A       D         F#m    </a:t>
            </a:r>
            <a:r>
              <a:rPr lang="pt-BR" sz="1200" dirty="0" err="1" smtClean="0">
                <a:solidFill>
                  <a:schemeClr val="bg1"/>
                </a:solidFill>
              </a:rPr>
              <a:t>Bm</a:t>
            </a:r>
            <a:r>
              <a:rPr lang="pt-BR" sz="1200" dirty="0" smtClean="0">
                <a:solidFill>
                  <a:schemeClr val="bg1"/>
                </a:solidFill>
              </a:rPr>
              <a:t/>
            </a:r>
            <a:br>
              <a:rPr lang="pt-BR" sz="1200" dirty="0" smtClean="0">
                <a:solidFill>
                  <a:schemeClr val="bg1"/>
                </a:solidFill>
              </a:rPr>
            </a:br>
            <a:r>
              <a:rPr lang="pt-BR" sz="1200" dirty="0" smtClean="0">
                <a:solidFill>
                  <a:schemeClr val="bg1"/>
                </a:solidFill>
              </a:rPr>
              <a:t>JESUS MANDA TEU ESPIRITO</a:t>
            </a:r>
            <a:br>
              <a:rPr lang="pt-BR" sz="1200" dirty="0" smtClean="0">
                <a:solidFill>
                  <a:schemeClr val="bg1"/>
                </a:solidFill>
              </a:rPr>
            </a:br>
            <a:r>
              <a:rPr lang="pt-BR" sz="1200" dirty="0" smtClean="0">
                <a:solidFill>
                  <a:schemeClr val="bg1"/>
                </a:solidFill>
              </a:rPr>
              <a:t>Em                         A                         D </a:t>
            </a:r>
            <a:br>
              <a:rPr lang="pt-BR" sz="1200" dirty="0" smtClean="0">
                <a:solidFill>
                  <a:schemeClr val="bg1"/>
                </a:solidFill>
              </a:rPr>
            </a:br>
            <a:r>
              <a:rPr lang="pt-BR" sz="1200" dirty="0" smtClean="0">
                <a:solidFill>
                  <a:schemeClr val="bg1"/>
                </a:solidFill>
              </a:rPr>
              <a:t>PARA TRASFORMAR MEU CORAÇÃO(2x)</a:t>
            </a:r>
            <a:br>
              <a:rPr lang="pt-BR" sz="1200" dirty="0" smtClean="0">
                <a:solidFill>
                  <a:schemeClr val="bg1"/>
                </a:solidFill>
              </a:rPr>
            </a:br>
            <a:r>
              <a:rPr lang="pt-BR" sz="1200" dirty="0" smtClean="0">
                <a:solidFill>
                  <a:schemeClr val="bg1"/>
                </a:solidFill>
              </a:rPr>
              <a:t/>
            </a:r>
            <a:br>
              <a:rPr lang="pt-BR" sz="1200" dirty="0" smtClean="0">
                <a:solidFill>
                  <a:schemeClr val="bg1"/>
                </a:solidFill>
              </a:rPr>
            </a:br>
            <a:r>
              <a:rPr lang="pt-BR" sz="1200" dirty="0" smtClean="0">
                <a:solidFill>
                  <a:schemeClr val="bg1"/>
                </a:solidFill>
              </a:rPr>
              <a:t>       D                     F#m                    G                  A</a:t>
            </a:r>
            <a:br>
              <a:rPr lang="pt-BR" sz="1200" dirty="0" smtClean="0">
                <a:solidFill>
                  <a:schemeClr val="bg1"/>
                </a:solidFill>
              </a:rPr>
            </a:br>
            <a:r>
              <a:rPr lang="pt-BR" sz="1200" dirty="0" smtClean="0">
                <a:solidFill>
                  <a:schemeClr val="bg1"/>
                </a:solidFill>
              </a:rPr>
              <a:t>As vezes no meu peito bate um coração de pedra </a:t>
            </a:r>
            <a:br>
              <a:rPr lang="pt-BR" sz="1200" dirty="0" smtClean="0">
                <a:solidFill>
                  <a:schemeClr val="bg1"/>
                </a:solidFill>
              </a:rPr>
            </a:br>
            <a:r>
              <a:rPr lang="pt-BR" sz="1200" dirty="0" smtClean="0">
                <a:solidFill>
                  <a:schemeClr val="bg1"/>
                </a:solidFill>
              </a:rPr>
              <a:t>         D                     F#m            G                          A</a:t>
            </a:r>
            <a:br>
              <a:rPr lang="pt-BR" sz="1200" dirty="0" smtClean="0">
                <a:solidFill>
                  <a:schemeClr val="bg1"/>
                </a:solidFill>
              </a:rPr>
            </a:br>
            <a:r>
              <a:rPr lang="pt-BR" sz="1200" dirty="0" smtClean="0">
                <a:solidFill>
                  <a:schemeClr val="bg1"/>
                </a:solidFill>
              </a:rPr>
              <a:t>magoado frio sem vida aqui dentro ele me aperta </a:t>
            </a:r>
            <a:br>
              <a:rPr lang="pt-BR" sz="1200" dirty="0" smtClean="0">
                <a:solidFill>
                  <a:schemeClr val="bg1"/>
                </a:solidFill>
              </a:rPr>
            </a:br>
            <a:r>
              <a:rPr lang="pt-BR" sz="1200" dirty="0" smtClean="0">
                <a:solidFill>
                  <a:schemeClr val="bg1"/>
                </a:solidFill>
              </a:rPr>
              <a:t>            G                        A             D              </a:t>
            </a:r>
            <a:r>
              <a:rPr lang="pt-BR" sz="1200" dirty="0" err="1" smtClean="0">
                <a:solidFill>
                  <a:schemeClr val="bg1"/>
                </a:solidFill>
              </a:rPr>
              <a:t>Bm</a:t>
            </a:r>
            <a:r>
              <a:rPr lang="pt-BR" sz="1200" smtClean="0">
                <a:solidFill>
                  <a:schemeClr val="bg1"/>
                </a:solidFill>
              </a:rPr>
              <a:t/>
            </a:r>
            <a:br>
              <a:rPr lang="pt-BR" sz="1200" smtClean="0">
                <a:solidFill>
                  <a:schemeClr val="bg1"/>
                </a:solidFill>
              </a:rPr>
            </a:br>
            <a:r>
              <a:rPr lang="pt-BR" sz="1200" smtClean="0">
                <a:solidFill>
                  <a:schemeClr val="bg1"/>
                </a:solidFill>
              </a:rPr>
              <a:t>não quer saber de amar nem sabe perdoar </a:t>
            </a:r>
            <a:br>
              <a:rPr lang="pt-BR" sz="1200" smtClean="0">
                <a:solidFill>
                  <a:schemeClr val="bg1"/>
                </a:solidFill>
              </a:rPr>
            </a:br>
            <a:r>
              <a:rPr lang="pt-BR" sz="1200" smtClean="0">
                <a:solidFill>
                  <a:schemeClr val="bg1"/>
                </a:solidFill>
              </a:rPr>
              <a:t>           E                  G                 A</a:t>
            </a:r>
            <a:br>
              <a:rPr lang="pt-BR" sz="1200" smtClean="0">
                <a:solidFill>
                  <a:schemeClr val="bg1"/>
                </a:solidFill>
              </a:rPr>
            </a:br>
            <a:r>
              <a:rPr lang="pt-BR" sz="1200" smtClean="0">
                <a:solidFill>
                  <a:schemeClr val="bg1"/>
                </a:solidFill>
              </a:rPr>
              <a:t>quer tudo e não sabe partilhar</a:t>
            </a:r>
            <a:endParaRPr lang="pt-BR"/>
          </a:p>
        </p:txBody>
      </p:sp>
      <p:sp>
        <p:nvSpPr>
          <p:cNvPr id="4" name="Espaço Reservado para Número de Slide 3"/>
          <p:cNvSpPr>
            <a:spLocks noGrp="1"/>
          </p:cNvSpPr>
          <p:nvPr>
            <p:ph type="sldNum" sz="quarter" idx="10"/>
          </p:nvPr>
        </p:nvSpPr>
        <p:spPr/>
        <p:txBody>
          <a:bodyPr/>
          <a:lstStyle/>
          <a:p>
            <a:fld id="{CA690288-4355-4C0D-AFD3-363FCB0472AC}" type="slidenum">
              <a:rPr lang="pt-BR" smtClean="0"/>
              <a:t>1</a:t>
            </a:fld>
            <a:endParaRPr lang="pt-B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A526FC79-D7D3-4798-A5CF-EFCF97384B86}" type="datetimeFigureOut">
              <a:rPr lang="pt-BR" smtClean="0"/>
              <a:pPr/>
              <a:t>12/06/2019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E3D4A96A-65E1-41F3-A08D-C59F343B7D39}" type="slidenum">
              <a:rPr lang="pt-BR" smtClean="0"/>
              <a:pPr/>
              <a:t>‹nº›</a:t>
            </a:fld>
            <a:endParaRPr lang="pt-BR"/>
          </a:p>
        </p:txBody>
      </p:sp>
    </p:spTree>
    <p:extLst>
      <p:ext uri="{BB962C8B-B14F-4D97-AF65-F5344CB8AC3E}">
        <p14:creationId xmlns:p14="http://schemas.microsoft.com/office/powerpoint/2010/main" xmlns="" val="3047429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A526FC79-D7D3-4798-A5CF-EFCF97384B86}" type="datetimeFigureOut">
              <a:rPr lang="pt-BR" smtClean="0"/>
              <a:pPr/>
              <a:t>12/06/2019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E3D4A96A-65E1-41F3-A08D-C59F343B7D39}" type="slidenum">
              <a:rPr lang="pt-BR" smtClean="0"/>
              <a:pPr/>
              <a:t>‹nº›</a:t>
            </a:fld>
            <a:endParaRPr lang="pt-BR"/>
          </a:p>
        </p:txBody>
      </p:sp>
    </p:spTree>
    <p:extLst>
      <p:ext uri="{BB962C8B-B14F-4D97-AF65-F5344CB8AC3E}">
        <p14:creationId xmlns:p14="http://schemas.microsoft.com/office/powerpoint/2010/main" xmlns="" val="1287060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A526FC79-D7D3-4798-A5CF-EFCF97384B86}" type="datetimeFigureOut">
              <a:rPr lang="pt-BR" smtClean="0"/>
              <a:pPr/>
              <a:t>12/06/2019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E3D4A96A-65E1-41F3-A08D-C59F343B7D39}" type="slidenum">
              <a:rPr lang="pt-BR" smtClean="0"/>
              <a:pPr/>
              <a:t>‹nº›</a:t>
            </a:fld>
            <a:endParaRPr lang="pt-BR"/>
          </a:p>
        </p:txBody>
      </p:sp>
    </p:spTree>
    <p:extLst>
      <p:ext uri="{BB962C8B-B14F-4D97-AF65-F5344CB8AC3E}">
        <p14:creationId xmlns:p14="http://schemas.microsoft.com/office/powerpoint/2010/main" xmlns="" val="3728893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A526FC79-D7D3-4798-A5CF-EFCF97384B86}" type="datetimeFigureOut">
              <a:rPr lang="pt-BR" smtClean="0"/>
              <a:pPr/>
              <a:t>12/06/2019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E3D4A96A-65E1-41F3-A08D-C59F343B7D39}" type="slidenum">
              <a:rPr lang="pt-BR" smtClean="0"/>
              <a:pPr/>
              <a:t>‹nº›</a:t>
            </a:fld>
            <a:endParaRPr lang="pt-BR"/>
          </a:p>
        </p:txBody>
      </p:sp>
    </p:spTree>
    <p:extLst>
      <p:ext uri="{BB962C8B-B14F-4D97-AF65-F5344CB8AC3E}">
        <p14:creationId xmlns:p14="http://schemas.microsoft.com/office/powerpoint/2010/main" xmlns="" val="3014164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A526FC79-D7D3-4798-A5CF-EFCF97384B86}" type="datetimeFigureOut">
              <a:rPr lang="pt-BR" smtClean="0"/>
              <a:pPr/>
              <a:t>12/06/2019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E3D4A96A-65E1-41F3-A08D-C59F343B7D39}" type="slidenum">
              <a:rPr lang="pt-BR" smtClean="0"/>
              <a:pPr/>
              <a:t>‹nº›</a:t>
            </a:fld>
            <a:endParaRPr lang="pt-BR"/>
          </a:p>
        </p:txBody>
      </p:sp>
    </p:spTree>
    <p:extLst>
      <p:ext uri="{BB962C8B-B14F-4D97-AF65-F5344CB8AC3E}">
        <p14:creationId xmlns:p14="http://schemas.microsoft.com/office/powerpoint/2010/main" xmlns="" val="2431727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A526FC79-D7D3-4798-A5CF-EFCF97384B86}" type="datetimeFigureOut">
              <a:rPr lang="pt-BR" smtClean="0"/>
              <a:pPr/>
              <a:t>12/06/2019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E3D4A96A-65E1-41F3-A08D-C59F343B7D39}" type="slidenum">
              <a:rPr lang="pt-BR" smtClean="0"/>
              <a:pPr/>
              <a:t>‹nº›</a:t>
            </a:fld>
            <a:endParaRPr lang="pt-BR"/>
          </a:p>
        </p:txBody>
      </p:sp>
    </p:spTree>
    <p:extLst>
      <p:ext uri="{BB962C8B-B14F-4D97-AF65-F5344CB8AC3E}">
        <p14:creationId xmlns:p14="http://schemas.microsoft.com/office/powerpoint/2010/main" xmlns="" val="741818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A526FC79-D7D3-4798-A5CF-EFCF97384B86}" type="datetimeFigureOut">
              <a:rPr lang="pt-BR" smtClean="0"/>
              <a:pPr/>
              <a:t>12/06/2019</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E3D4A96A-65E1-41F3-A08D-C59F343B7D39}" type="slidenum">
              <a:rPr lang="pt-BR" smtClean="0"/>
              <a:pPr/>
              <a:t>‹nº›</a:t>
            </a:fld>
            <a:endParaRPr lang="pt-BR"/>
          </a:p>
        </p:txBody>
      </p:sp>
    </p:spTree>
    <p:extLst>
      <p:ext uri="{BB962C8B-B14F-4D97-AF65-F5344CB8AC3E}">
        <p14:creationId xmlns:p14="http://schemas.microsoft.com/office/powerpoint/2010/main" xmlns="" val="2642203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A526FC79-D7D3-4798-A5CF-EFCF97384B86}" type="datetimeFigureOut">
              <a:rPr lang="pt-BR" smtClean="0"/>
              <a:pPr/>
              <a:t>12/06/2019</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E3D4A96A-65E1-41F3-A08D-C59F343B7D39}" type="slidenum">
              <a:rPr lang="pt-BR" smtClean="0"/>
              <a:pPr/>
              <a:t>‹nº›</a:t>
            </a:fld>
            <a:endParaRPr lang="pt-BR"/>
          </a:p>
        </p:txBody>
      </p:sp>
    </p:spTree>
    <p:extLst>
      <p:ext uri="{BB962C8B-B14F-4D97-AF65-F5344CB8AC3E}">
        <p14:creationId xmlns:p14="http://schemas.microsoft.com/office/powerpoint/2010/main" xmlns="" val="882838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A526FC79-D7D3-4798-A5CF-EFCF97384B86}" type="datetimeFigureOut">
              <a:rPr lang="pt-BR" smtClean="0"/>
              <a:pPr/>
              <a:t>12/06/2019</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E3D4A96A-65E1-41F3-A08D-C59F343B7D39}" type="slidenum">
              <a:rPr lang="pt-BR" smtClean="0"/>
              <a:pPr/>
              <a:t>‹nº›</a:t>
            </a:fld>
            <a:endParaRPr lang="pt-BR"/>
          </a:p>
        </p:txBody>
      </p:sp>
    </p:spTree>
    <p:extLst>
      <p:ext uri="{BB962C8B-B14F-4D97-AF65-F5344CB8AC3E}">
        <p14:creationId xmlns:p14="http://schemas.microsoft.com/office/powerpoint/2010/main" xmlns="" val="3001833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A526FC79-D7D3-4798-A5CF-EFCF97384B86}" type="datetimeFigureOut">
              <a:rPr lang="pt-BR" smtClean="0"/>
              <a:pPr/>
              <a:t>12/06/2019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E3D4A96A-65E1-41F3-A08D-C59F343B7D39}" type="slidenum">
              <a:rPr lang="pt-BR" smtClean="0"/>
              <a:pPr/>
              <a:t>‹nº›</a:t>
            </a:fld>
            <a:endParaRPr lang="pt-BR"/>
          </a:p>
        </p:txBody>
      </p:sp>
    </p:spTree>
    <p:extLst>
      <p:ext uri="{BB962C8B-B14F-4D97-AF65-F5344CB8AC3E}">
        <p14:creationId xmlns:p14="http://schemas.microsoft.com/office/powerpoint/2010/main" xmlns="" val="2550934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A526FC79-D7D3-4798-A5CF-EFCF97384B86}" type="datetimeFigureOut">
              <a:rPr lang="pt-BR" smtClean="0"/>
              <a:pPr/>
              <a:t>12/06/2019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E3D4A96A-65E1-41F3-A08D-C59F343B7D39}" type="slidenum">
              <a:rPr lang="pt-BR" smtClean="0"/>
              <a:pPr/>
              <a:t>‹nº›</a:t>
            </a:fld>
            <a:endParaRPr lang="pt-BR"/>
          </a:p>
        </p:txBody>
      </p:sp>
    </p:spTree>
    <p:extLst>
      <p:ext uri="{BB962C8B-B14F-4D97-AF65-F5344CB8AC3E}">
        <p14:creationId xmlns:p14="http://schemas.microsoft.com/office/powerpoint/2010/main" xmlns="" val="3284052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26FC79-D7D3-4798-A5CF-EFCF97384B86}" type="datetimeFigureOut">
              <a:rPr lang="pt-BR" smtClean="0"/>
              <a:pPr/>
              <a:t>12/06/2019</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D4A96A-65E1-41F3-A08D-C59F343B7D39}" type="slidenum">
              <a:rPr lang="pt-BR" smtClean="0"/>
              <a:pPr/>
              <a:t>‹nº›</a:t>
            </a:fld>
            <a:endParaRPr lang="pt-BR"/>
          </a:p>
        </p:txBody>
      </p:sp>
    </p:spTree>
    <p:extLst>
      <p:ext uri="{BB962C8B-B14F-4D97-AF65-F5344CB8AC3E}">
        <p14:creationId xmlns:p14="http://schemas.microsoft.com/office/powerpoint/2010/main" xmlns="" val="37896943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99392"/>
            <a:ext cx="9144000" cy="6857999"/>
          </a:xfrm>
          <a:solidFill>
            <a:schemeClr val="tx1"/>
          </a:solidFill>
        </p:spPr>
        <p:txBody>
          <a:bodyPr>
            <a:noAutofit/>
          </a:bodyPr>
          <a:lstStyle/>
          <a:p>
            <a:pPr algn="l"/>
            <a:r>
              <a:rPr lang="pt-BR" sz="3200" dirty="0" smtClean="0">
                <a:solidFill>
                  <a:srgbClr val="FFFF00"/>
                </a:solidFill>
              </a:rPr>
              <a:t>Conheço  </a:t>
            </a:r>
            <a:r>
              <a:rPr lang="pt-BR" sz="3200" dirty="0" smtClean="0">
                <a:solidFill>
                  <a:srgbClr val="FFFF00"/>
                </a:solidFill>
              </a:rPr>
              <a:t>um coração  tão manso humilde </a:t>
            </a:r>
            <a:r>
              <a:rPr lang="pt-BR" sz="3200" dirty="0">
                <a:solidFill>
                  <a:srgbClr val="FFFF00"/>
                </a:solidFill>
              </a:rPr>
              <a:t>e sereno</a:t>
            </a:r>
            <a:br>
              <a:rPr lang="pt-BR" sz="3200" dirty="0">
                <a:solidFill>
                  <a:srgbClr val="FFFF00"/>
                </a:solidFill>
              </a:rPr>
            </a:br>
            <a:r>
              <a:rPr lang="pt-BR" sz="3200" dirty="0" smtClean="0">
                <a:solidFill>
                  <a:srgbClr val="FFFF00"/>
                </a:solidFill>
              </a:rPr>
              <a:t>que </a:t>
            </a:r>
            <a:r>
              <a:rPr lang="pt-BR" sz="3200" dirty="0" smtClean="0">
                <a:solidFill>
                  <a:srgbClr val="FFFF00"/>
                </a:solidFill>
              </a:rPr>
              <a:t>louva ao pai por revelar seu nome aos pequenos </a:t>
            </a:r>
            <a:br>
              <a:rPr lang="pt-BR" sz="3200" dirty="0" smtClean="0">
                <a:solidFill>
                  <a:srgbClr val="FFFF00"/>
                </a:solidFill>
              </a:rPr>
            </a:br>
            <a:r>
              <a:rPr lang="pt-BR" sz="3200" dirty="0" smtClean="0">
                <a:solidFill>
                  <a:srgbClr val="FFFF00"/>
                </a:solidFill>
              </a:rPr>
              <a:t>que </a:t>
            </a:r>
            <a:r>
              <a:rPr lang="pt-BR" sz="3200" dirty="0" smtClean="0">
                <a:solidFill>
                  <a:srgbClr val="FFFF00"/>
                </a:solidFill>
              </a:rPr>
              <a:t>tem o dom de amar, que sabe perdoar </a:t>
            </a:r>
            <a:br>
              <a:rPr lang="pt-BR" sz="3200" dirty="0" smtClean="0">
                <a:solidFill>
                  <a:srgbClr val="FFFF00"/>
                </a:solidFill>
              </a:rPr>
            </a:br>
            <a:r>
              <a:rPr lang="pt-BR" sz="3200" dirty="0" smtClean="0">
                <a:solidFill>
                  <a:srgbClr val="FFFF00"/>
                </a:solidFill>
              </a:rPr>
              <a:t>que </a:t>
            </a:r>
            <a:r>
              <a:rPr lang="pt-BR" sz="3200" dirty="0" smtClean="0">
                <a:solidFill>
                  <a:srgbClr val="FFFF00"/>
                </a:solidFill>
              </a:rPr>
              <a:t>deu a vida para nos salvar</a:t>
            </a:r>
            <a:br>
              <a:rPr lang="pt-BR" sz="3200" dirty="0" smtClean="0">
                <a:solidFill>
                  <a:srgbClr val="FFFF00"/>
                </a:solidFill>
              </a:rPr>
            </a:br>
            <a:r>
              <a:rPr lang="pt-BR" sz="3200" dirty="0" smtClean="0">
                <a:solidFill>
                  <a:srgbClr val="FFFF00"/>
                </a:solidFill>
              </a:rPr>
              <a:t/>
            </a:r>
            <a:br>
              <a:rPr lang="pt-BR" sz="3200" dirty="0" smtClean="0">
                <a:solidFill>
                  <a:srgbClr val="FFFF00"/>
                </a:solidFill>
              </a:rPr>
            </a:br>
            <a:r>
              <a:rPr lang="pt-BR" sz="3200" dirty="0" smtClean="0">
                <a:solidFill>
                  <a:srgbClr val="FFFF00"/>
                </a:solidFill>
              </a:rPr>
              <a:t>JESUS </a:t>
            </a:r>
            <a:r>
              <a:rPr lang="pt-BR" sz="3200" dirty="0" smtClean="0">
                <a:solidFill>
                  <a:srgbClr val="FFFF00"/>
                </a:solidFill>
              </a:rPr>
              <a:t>MANDA TEU ESPIRITO</a:t>
            </a:r>
            <a:br>
              <a:rPr lang="pt-BR" sz="3200" dirty="0" smtClean="0">
                <a:solidFill>
                  <a:srgbClr val="FFFF00"/>
                </a:solidFill>
              </a:rPr>
            </a:br>
            <a:r>
              <a:rPr lang="pt-BR" sz="3200" dirty="0" smtClean="0">
                <a:solidFill>
                  <a:srgbClr val="FFFF00"/>
                </a:solidFill>
              </a:rPr>
              <a:t>PARA </a:t>
            </a:r>
            <a:r>
              <a:rPr lang="pt-BR" sz="3200" dirty="0" smtClean="0">
                <a:solidFill>
                  <a:srgbClr val="FFFF00"/>
                </a:solidFill>
              </a:rPr>
              <a:t>TRASFORMAR MEU CORAÇÃO(2x)</a:t>
            </a:r>
            <a:br>
              <a:rPr lang="pt-BR" sz="3200" dirty="0" smtClean="0">
                <a:solidFill>
                  <a:srgbClr val="FFFF00"/>
                </a:solidFill>
              </a:rPr>
            </a:br>
            <a:r>
              <a:rPr lang="pt-BR" sz="3200" dirty="0" smtClean="0">
                <a:solidFill>
                  <a:srgbClr val="FFFF00"/>
                </a:solidFill>
              </a:rPr>
              <a:t/>
            </a:r>
            <a:br>
              <a:rPr lang="pt-BR" sz="3200" dirty="0" smtClean="0">
                <a:solidFill>
                  <a:srgbClr val="FFFF00"/>
                </a:solidFill>
              </a:rPr>
            </a:br>
            <a:r>
              <a:rPr lang="pt-BR" sz="3200" dirty="0" smtClean="0">
                <a:solidFill>
                  <a:srgbClr val="FFFF00"/>
                </a:solidFill>
              </a:rPr>
              <a:t>As </a:t>
            </a:r>
            <a:r>
              <a:rPr lang="pt-BR" sz="3200" dirty="0" smtClean="0">
                <a:solidFill>
                  <a:srgbClr val="FFFF00"/>
                </a:solidFill>
              </a:rPr>
              <a:t>vezes no meu peito bate um coração de pedra </a:t>
            </a:r>
            <a:br>
              <a:rPr lang="pt-BR" sz="3200" dirty="0" smtClean="0">
                <a:solidFill>
                  <a:srgbClr val="FFFF00"/>
                </a:solidFill>
              </a:rPr>
            </a:br>
            <a:r>
              <a:rPr lang="pt-BR" sz="3200" dirty="0" smtClean="0">
                <a:solidFill>
                  <a:srgbClr val="FFFF00"/>
                </a:solidFill>
              </a:rPr>
              <a:t>magoado </a:t>
            </a:r>
            <a:r>
              <a:rPr lang="pt-BR" sz="3200" dirty="0" smtClean="0">
                <a:solidFill>
                  <a:srgbClr val="FFFF00"/>
                </a:solidFill>
              </a:rPr>
              <a:t>frio sem vida aqui dentro ele me aperta </a:t>
            </a:r>
            <a:br>
              <a:rPr lang="pt-BR" sz="3200" dirty="0" smtClean="0">
                <a:solidFill>
                  <a:srgbClr val="FFFF00"/>
                </a:solidFill>
              </a:rPr>
            </a:br>
            <a:r>
              <a:rPr lang="pt-BR" sz="3200" dirty="0" smtClean="0">
                <a:solidFill>
                  <a:srgbClr val="FFFF00"/>
                </a:solidFill>
              </a:rPr>
              <a:t>não </a:t>
            </a:r>
            <a:r>
              <a:rPr lang="pt-BR" sz="3200" dirty="0" smtClean="0">
                <a:solidFill>
                  <a:srgbClr val="FFFF00"/>
                </a:solidFill>
              </a:rPr>
              <a:t>quer saber de amar nem sabe perdoar </a:t>
            </a:r>
            <a:br>
              <a:rPr lang="pt-BR" sz="3200" dirty="0" smtClean="0">
                <a:solidFill>
                  <a:srgbClr val="FFFF00"/>
                </a:solidFill>
              </a:rPr>
            </a:br>
            <a:r>
              <a:rPr lang="pt-BR" sz="3200" dirty="0" smtClean="0">
                <a:solidFill>
                  <a:srgbClr val="FFFF00"/>
                </a:solidFill>
              </a:rPr>
              <a:t>quer </a:t>
            </a:r>
            <a:r>
              <a:rPr lang="pt-BR" sz="3200" dirty="0" smtClean="0">
                <a:solidFill>
                  <a:srgbClr val="FFFF00"/>
                </a:solidFill>
              </a:rPr>
              <a:t>tudo e não sabe partilhar</a:t>
            </a:r>
            <a:endParaRPr lang="pt-BR" sz="3200" dirty="0">
              <a:solidFill>
                <a:srgbClr val="FFFF00"/>
              </a:solidFill>
            </a:endParaRPr>
          </a:p>
        </p:txBody>
      </p:sp>
    </p:spTree>
    <p:extLst>
      <p:ext uri="{BB962C8B-B14F-4D97-AF65-F5344CB8AC3E}">
        <p14:creationId xmlns:p14="http://schemas.microsoft.com/office/powerpoint/2010/main" xmlns="" val="347269119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14</Words>
  <Application>Microsoft Office PowerPoint</Application>
  <PresentationFormat>Apresentação na tela (4:3)</PresentationFormat>
  <Paragraphs>3</Paragraphs>
  <Slides>1</Slides>
  <Notes>1</Notes>
  <HiddenSlides>0</HiddenSlides>
  <MMClips>0</MMClips>
  <ScaleCrop>false</ScaleCrop>
  <HeadingPairs>
    <vt:vector size="4" baseType="variant">
      <vt:variant>
        <vt:lpstr>Tema</vt:lpstr>
      </vt:variant>
      <vt:variant>
        <vt:i4>1</vt:i4>
      </vt:variant>
      <vt:variant>
        <vt:lpstr>Títulos de slides</vt:lpstr>
      </vt:variant>
      <vt:variant>
        <vt:i4>1</vt:i4>
      </vt:variant>
    </vt:vector>
  </HeadingPairs>
  <TitlesOfParts>
    <vt:vector size="2" baseType="lpstr">
      <vt:lpstr>Tema do Office</vt:lpstr>
      <vt:lpstr>Conheço  um coração  tão manso humilde e sereno que louva ao pai por revelar seu nome aos pequenos  que tem o dom de amar, que sabe perdoar  que deu a vida para nos salvar  JESUS MANDA TEU ESPIRITO PARA TRASFORMAR MEU CORAÇÃO(2x)  As vezes no meu peito bate um coração de pedra  magoado frio sem vida aqui dentro ele me aperta  não quer saber de amar nem sabe perdoar  quer tudo e não sabe partilhar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                     F#m                           G              A Conheço  um coração  tão manso humilde e sereno          D                         F#m                G                       A que louva ao pai por revelar seu nome aos pequenos           G                           A            D               Bm que tem o dom de amar, que sabe perdoar            E                 G                  A que deu a vida para nos salvar   G  A       D         F#m    Bm JESUS MANDA TEU ESPIRITO Em                         A                         D  PARA TRASFORMAR MEU CORAÇÃO(2x)         D                     F#m                    G                  A As vezes no meu peito bate um coração de pedra           D                     F#m            G                          A magoado frio sem vida aqui dentro ele me aperta              G                        A             D              Bm não quer saber de amar nem sabe perdoar             E                  G                 A quer tudo e não sabe partilhar</dc:title>
  <dc:creator>Usuário do Windows</dc:creator>
  <cp:lastModifiedBy>MARCELO</cp:lastModifiedBy>
  <cp:revision>3</cp:revision>
  <dcterms:created xsi:type="dcterms:W3CDTF">2015-03-16T01:15:35Z</dcterms:created>
  <dcterms:modified xsi:type="dcterms:W3CDTF">2019-06-12T19:37:59Z</dcterms:modified>
</cp:coreProperties>
</file>