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25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AD6AD-C6A8-4FB7-B891-568DB414077D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9EB6-7959-48D4-8C06-20A9D25E9B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E                       B            C#m      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Um dia falei com Deus,  senti que ele estava ali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A                        B                E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tudo eu lhe entreguei    e ele me ouviu.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E                   B              C#m     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Falei do meu coração,   das coisas que eu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vivi.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A                  B                           E   A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em cada momento Deus   sempre estava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ali.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G#m                    C#m A       E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tentei encontrar a tua paz, Deus de amor,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C#m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Mas foi sua bondade, Senhor,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B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trouxe a paz no meu redentor.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G#m             C#m            A     E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no teu coração chagado estão minhas mãos.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C#m                     A               B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 peço, Senhor, liberta e renova meu coração.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E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VOU TE DAR O MEU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B                           C#M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ENTREGAR-ME AO TEU PERDÃO,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B               A                 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ABRAÇAR-TE, DEITAR EM TUAS MÃOS.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E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VOU TE DAR O MEU CORAÇÃO,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B                                 C#M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ENTREGAR-ME AO TEU PERDÃO,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B                         A               B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CONTEMPLAR-TE NA MINHA ORAÇÃO.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9EB6-7959-48D4-8C06-20A9D25E9B2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439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279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24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9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22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5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565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507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307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997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34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2C9C-B54A-4F7C-A84A-40E124120AD1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1BF9-4FEA-469C-9BF9-0ACDB0AE9D6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4294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396536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Um </a:t>
            </a:r>
            <a:r>
              <a:rPr lang="pt-BR" sz="2800" dirty="0">
                <a:solidFill>
                  <a:srgbClr val="FFFF00"/>
                </a:solidFill>
              </a:rPr>
              <a:t>dia falei com Deus,  senti que ele 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estava ali E </a:t>
            </a:r>
            <a:r>
              <a:rPr lang="pt-BR" sz="2800" dirty="0">
                <a:solidFill>
                  <a:srgbClr val="FFFF00"/>
                </a:solidFill>
              </a:rPr>
              <a:t>tudo eu lhe entreguei    e ele me ouviu.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Falei </a:t>
            </a:r>
            <a:r>
              <a:rPr lang="pt-BR" sz="2800" dirty="0">
                <a:solidFill>
                  <a:srgbClr val="FFFF00"/>
                </a:solidFill>
              </a:rPr>
              <a:t>do meu coração,   das coisas que eu 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vivi. E </a:t>
            </a:r>
            <a:r>
              <a:rPr lang="pt-BR" sz="2800" dirty="0">
                <a:solidFill>
                  <a:srgbClr val="FFFF00"/>
                </a:solidFill>
              </a:rPr>
              <a:t>em cada momento Deus   sempre estava 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ali. Eu </a:t>
            </a:r>
            <a:r>
              <a:rPr lang="pt-BR" sz="2800" dirty="0">
                <a:solidFill>
                  <a:srgbClr val="FFFF00"/>
                </a:solidFill>
              </a:rPr>
              <a:t>tentei encontrar a tua paz,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Deus </a:t>
            </a:r>
            <a:r>
              <a:rPr lang="pt-BR" sz="2800" dirty="0">
                <a:solidFill>
                  <a:srgbClr val="FFFF00"/>
                </a:solidFill>
              </a:rPr>
              <a:t>de </a:t>
            </a:r>
            <a:r>
              <a:rPr lang="pt-BR" sz="2800" dirty="0" smtClean="0">
                <a:solidFill>
                  <a:srgbClr val="FFFF00"/>
                </a:solidFill>
              </a:rPr>
              <a:t>amor, Mas </a:t>
            </a:r>
            <a:r>
              <a:rPr lang="pt-BR" sz="2800" dirty="0">
                <a:solidFill>
                  <a:srgbClr val="FFFF00"/>
                </a:solidFill>
              </a:rPr>
              <a:t>foi sua bondade, Senhor,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 </a:t>
            </a:r>
            <a:r>
              <a:rPr lang="pt-BR" sz="2800" dirty="0">
                <a:solidFill>
                  <a:srgbClr val="FFFF00"/>
                </a:solidFill>
              </a:rPr>
              <a:t>trouxe a paz no meu redentor.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 </a:t>
            </a:r>
            <a:r>
              <a:rPr lang="pt-BR" sz="2800" dirty="0">
                <a:solidFill>
                  <a:srgbClr val="FFFF00"/>
                </a:solidFill>
              </a:rPr>
              <a:t>no teu coração chagado estão minhas 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mãos. Eu </a:t>
            </a:r>
            <a:r>
              <a:rPr lang="pt-BR" sz="2800" dirty="0">
                <a:solidFill>
                  <a:srgbClr val="FFFF00"/>
                </a:solidFill>
              </a:rPr>
              <a:t>te peço, Senhor, liberta e renova meu coração.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VOU TE DAR O MEU CORAÇÃO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ENTREGAR-ME AO TEU PERDÃO,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ABRAÇAR-TE, DEITAR EM TUAS MÃOS.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VOU TE DAR O MEU CORAÇÃO,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ENTREGAR-ME AO TEU PERDÃO,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CONTEMPLAR-TE NA MINHA ORAÇÃO.</a:t>
            </a:r>
            <a:br>
              <a:rPr lang="pt-BR" sz="2800" dirty="0" smtClean="0">
                <a:solidFill>
                  <a:srgbClr val="FFFF00"/>
                </a:solidFill>
              </a:rPr>
            </a:br>
            <a:endParaRPr lang="pt-BR" sz="2800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Um dia falei com Deus,  senti que ele  estava ali E tudo eu lhe entreguei    e ele me ouviu. Falei do meu coração,   das coisas que eu  vivi. E em cada momento Deus   sempre estava  ali. Eu tentei encontrar a tua paz, Deus de amor, Mas foi sua bondade, Senhor, Que trouxe a paz no meu redentor. E no teu coração chagado estão minhas  mãos. Eu te peço, Senhor, liberta e renova meu coração. VOU TE DAR O MEU CORAÇÃO ENTREGAR-ME AO TEU PERDÃO, ABRAÇAR-TE, DEITAR EM TUAS MÃOS. VOU TE DAR O MEU CORAÇÃO, ENTREGAR-ME AO TEU PERDÃO, CONTEMPLAR-TE NA MINHA ORAÇÃO.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E                       B            C#m               Um dia falei com Deus,  senti que ele                 B estava ali     A                                B                           E   A E tudo eu lhe entreguei    e ele me ouviu.      E                          B              C#m      Falei do meu coração,   das coisas que eu      B vivi.             A                          B                           E        E em cada momento Deus   sempre estava         A ali.           G#m                    C#m Eu tentei encontrar a tua paz,   A       E       B Deus de amor,              C#m                           A Mas foi sua bondade, Senhor,                           B               Que trouxe a paz no meu redentor.                G#m             C#m               A     E     E no teu coração chagado estão minhas      B mãos.           C#m                     A               B              Eu te peço, Senhor, liberta e renova meu coração.                 E                         A Vou te dar o meu coração        B                                C#m Entregar-me ao teu perdão,       B               A                          B Abraçar-te, deitar em tuas mãos.               E                          A Vou te dar o meu coração,        B                                 C#m Entregar-me ao teu perdão,         B                         A               B     E Contemplar-te na minha oração. CORAÇÃO CHAGADO</dc:title>
  <dc:creator>Usuário do Windows</dc:creator>
  <cp:lastModifiedBy>MARCELO</cp:lastModifiedBy>
  <cp:revision>2</cp:revision>
  <dcterms:created xsi:type="dcterms:W3CDTF">2015-03-13T00:53:18Z</dcterms:created>
  <dcterms:modified xsi:type="dcterms:W3CDTF">2017-09-23T22:36:52Z</dcterms:modified>
</cp:coreProperties>
</file>