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6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9565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2391011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227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28090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621887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040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9865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815035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937828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156313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2645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49F13D-AB41-4DD1-90EC-C277DC045849}" type="datetimeFigureOut">
              <a:rPr lang="pt-BR" smtClean="0"/>
              <a:pPr/>
              <a:t>09/02/2016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67E17-71EB-4EE2-95ED-2161F70D8E29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323563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2000" dirty="0" smtClean="0">
                <a:solidFill>
                  <a:schemeClr val="bg1"/>
                </a:solidFill>
              </a:rPr>
              <a:t>C#m                         E                         B                 F#m         C#m      G#m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Não</a:t>
            </a:r>
            <a:r>
              <a:rPr lang="pt-BR" sz="2000" dirty="0" smtClean="0">
                <a:solidFill>
                  <a:schemeClr val="bg1"/>
                </a:solidFill>
              </a:rPr>
              <a:t>, não há não,não há não há mal que me possa vencer (2x)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              A               B                     E   B C#m  G#m     A               B       C#m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pois tudo posso naquele que me </a:t>
            </a:r>
            <a:r>
              <a:rPr lang="pt-BR" sz="2000" dirty="0" err="1" smtClean="0">
                <a:solidFill>
                  <a:schemeClr val="bg1"/>
                </a:solidFill>
              </a:rPr>
              <a:t>forta</a:t>
            </a:r>
            <a:r>
              <a:rPr lang="pt-BR" sz="2000" dirty="0" smtClean="0">
                <a:solidFill>
                  <a:schemeClr val="bg1"/>
                </a:solidFill>
              </a:rPr>
              <a:t>    </a:t>
            </a:r>
            <a:r>
              <a:rPr lang="pt-BR" sz="2000" dirty="0" err="1" smtClean="0">
                <a:solidFill>
                  <a:schemeClr val="bg1"/>
                </a:solidFill>
              </a:rPr>
              <a:t>lece</a:t>
            </a:r>
            <a:r>
              <a:rPr lang="pt-BR" sz="2000" dirty="0" smtClean="0">
                <a:solidFill>
                  <a:schemeClr val="bg1"/>
                </a:solidFill>
              </a:rPr>
              <a:t>  tudo posso em </a:t>
            </a:r>
            <a:r>
              <a:rPr lang="pt-BR" sz="2000" dirty="0" smtClean="0">
                <a:solidFill>
                  <a:schemeClr val="bg1"/>
                </a:solidFill>
              </a:rPr>
              <a:t>J</a:t>
            </a:r>
            <a:r>
              <a:rPr lang="pt-BR" sz="2000" dirty="0" smtClean="0">
                <a:solidFill>
                  <a:schemeClr val="bg1"/>
                </a:solidFill>
              </a:rPr>
              <a:t>esus Cristo</a:t>
            </a:r>
            <a:r>
              <a:rPr lang="pt-BR" sz="2000" dirty="0" smtClean="0">
                <a:solidFill>
                  <a:schemeClr val="bg1"/>
                </a:solidFill>
              </a:rPr>
              <a:t> (</a:t>
            </a:r>
            <a:r>
              <a:rPr lang="pt-BR" sz="2000" dirty="0" smtClean="0">
                <a:solidFill>
                  <a:schemeClr val="bg1"/>
                </a:solidFill>
              </a:rPr>
              <a:t>2x</a:t>
            </a:r>
            <a:r>
              <a:rPr lang="pt-BR" sz="2000" dirty="0" smtClean="0">
                <a:solidFill>
                  <a:schemeClr val="bg1"/>
                </a:solidFill>
              </a:rPr>
              <a:t>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C#m                                 E                                B          </a:t>
            </a:r>
            <a:r>
              <a:rPr lang="pt-BR" sz="2000" dirty="0" smtClean="0">
                <a:solidFill>
                  <a:schemeClr val="bg1"/>
                </a:solidFill>
              </a:rPr>
              <a:t>F#m         </a:t>
            </a:r>
            <a:r>
              <a:rPr lang="pt-BR" sz="2000" dirty="0" smtClean="0">
                <a:solidFill>
                  <a:schemeClr val="bg1"/>
                </a:solidFill>
              </a:rPr>
              <a:t>          C#m      G#m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nenhum problema nem meus pecados poderão superar o amor de Deus (2x)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/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                    A           B                     </a:t>
            </a:r>
            <a:r>
              <a:rPr lang="pt-BR" sz="2000" dirty="0" smtClean="0">
                <a:solidFill>
                  <a:srgbClr val="FF0000"/>
                </a:solidFill>
              </a:rPr>
              <a:t>E  </a:t>
            </a:r>
            <a:r>
              <a:rPr lang="pt-BR" sz="2000" dirty="0" smtClean="0">
                <a:solidFill>
                  <a:srgbClr val="FF0000"/>
                </a:solidFill>
              </a:rPr>
              <a:t>B </a:t>
            </a:r>
            <a:r>
              <a:rPr lang="pt-BR" sz="2000" dirty="0" smtClean="0">
                <a:solidFill>
                  <a:srgbClr val="FF0000"/>
                </a:solidFill>
              </a:rPr>
              <a:t>C#m  G#m     </a:t>
            </a:r>
            <a:r>
              <a:rPr lang="pt-BR" sz="2000" dirty="0" smtClean="0">
                <a:solidFill>
                  <a:srgbClr val="FF0000"/>
                </a:solidFill>
              </a:rPr>
              <a:t>   A               </a:t>
            </a:r>
            <a:r>
              <a:rPr lang="pt-BR" sz="2000" dirty="0" smtClean="0">
                <a:solidFill>
                  <a:srgbClr val="FF0000"/>
                </a:solidFill>
              </a:rPr>
              <a:t>B       </a:t>
            </a:r>
            <a:r>
              <a:rPr lang="pt-BR" sz="2000" dirty="0" smtClean="0">
                <a:solidFill>
                  <a:srgbClr val="FF0000"/>
                </a:solidFill>
              </a:rPr>
              <a:t>C#m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>Deus é maior que tudo que me acontece Deus é grande supremo rei (2x)</a:t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rgbClr val="FF0000"/>
                </a:solidFill>
              </a:rPr>
              <a:t/>
            </a:r>
            <a:br>
              <a:rPr lang="pt-BR" sz="2000" dirty="0" smtClean="0">
                <a:solidFill>
                  <a:srgbClr val="FF0000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      C#m                         </a:t>
            </a:r>
            <a:r>
              <a:rPr lang="pt-BR" sz="2000" dirty="0" smtClean="0">
                <a:solidFill>
                  <a:schemeClr val="bg1"/>
                </a:solidFill>
              </a:rPr>
              <a:t>E                         B         </a:t>
            </a:r>
            <a:r>
              <a:rPr lang="pt-BR" sz="2000" dirty="0" smtClean="0">
                <a:solidFill>
                  <a:schemeClr val="bg1"/>
                </a:solidFill>
              </a:rPr>
              <a:t> </a:t>
            </a:r>
            <a:r>
              <a:rPr lang="pt-BR" sz="2000" dirty="0" smtClean="0">
                <a:solidFill>
                  <a:schemeClr val="bg1"/>
                </a:solidFill>
              </a:rPr>
              <a:t>F#m     </a:t>
            </a:r>
            <a:r>
              <a:rPr lang="pt-BR" sz="2000" dirty="0" smtClean="0">
                <a:solidFill>
                  <a:schemeClr val="bg1"/>
                </a:solidFill>
              </a:rPr>
              <a:t>              C#m      G#m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nem a tristeza nem mesmo dor poderá superar o amor de Deus (2x)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REFRÃO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chemeClr val="bg1"/>
                </a:solidFill>
              </a:rPr>
              <a:t/>
            </a:r>
            <a:br>
              <a:rPr lang="pt-BR" sz="2000" smtClean="0">
                <a:solidFill>
                  <a:schemeClr val="bg1"/>
                </a:solidFill>
              </a:rPr>
            </a:br>
            <a:r>
              <a:rPr lang="pt-BR" sz="2000" smtClean="0">
                <a:solidFill>
                  <a:schemeClr val="bg1"/>
                </a:solidFill>
              </a:rPr>
              <a:t>     C#m                              E                              </a:t>
            </a:r>
            <a:r>
              <a:rPr lang="pt-BR" sz="2000" smtClean="0">
                <a:solidFill>
                  <a:schemeClr val="bg1"/>
                </a:solidFill>
              </a:rPr>
              <a:t>B          </a:t>
            </a:r>
            <a:r>
              <a:rPr lang="pt-BR" sz="2000" smtClean="0">
                <a:solidFill>
                  <a:schemeClr val="bg1"/>
                </a:solidFill>
              </a:rPr>
              <a:t>F#m                   C#m      </a:t>
            </a:r>
            <a:r>
              <a:rPr lang="pt-BR" sz="2000" dirty="0" smtClean="0">
                <a:solidFill>
                  <a:schemeClr val="bg1"/>
                </a:solidFill>
              </a:rPr>
              <a:t>G#m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nem a vingança, nem mesmo o ódio poderá superar o amor de Deus (2x) </a:t>
            </a:r>
            <a:br>
              <a:rPr lang="pt-BR" sz="2000" dirty="0" smtClean="0">
                <a:solidFill>
                  <a:schemeClr val="bg1"/>
                </a:solidFill>
              </a:rPr>
            </a:br>
            <a:r>
              <a:rPr lang="pt-BR" sz="2000" dirty="0" smtClean="0">
                <a:solidFill>
                  <a:schemeClr val="bg1"/>
                </a:solidFill>
              </a:rPr>
              <a:t>REFRÃO</a:t>
            </a:r>
            <a:br>
              <a:rPr lang="pt-BR" sz="2000" dirty="0" smtClean="0">
                <a:solidFill>
                  <a:schemeClr val="bg1"/>
                </a:solidFill>
              </a:rPr>
            </a:br>
            <a:endParaRPr lang="pt-B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3667285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6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C#m                         E                         B                 F#m         C#m      G#m Não, não há não,não há não há mal que me possa vencer (2x)                      A               B                     E   B C#m  G#m     A               B       C#m pois tudo posso naquele que me forta    lece  tudo posso em Jesus Cristo (2x)        C#m                                 E                                B          F#m                   C#m      G#m nenhum problema nem meus pecados poderão superar o amor de Deus (2x)                       A           B                     E  B C#m  G#m        A               B       C#m Deus é maior que tudo que me acontece Deus é grande supremo rei (2x)        C#m                         E                         B          F#m                   C#m      G#m nem a tristeza nem mesmo dor poderá superar o amor de Deus (2x) REFRÃO       C#m                              E                              B          F#m                   C#m      G#m nem a vingança, nem mesmo o ódio poderá superar o amor de Deus (2x)  REFRÃO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                C                   G              D 1)Onde esta elias que restaura o altar de Deus Em                     C                  G                          D onde esta moises tirando agua para os sedentos Em               C                  G                            D  onde esta Daniel que não quer um manjar do rei Em                 C                          G                      D             Em onde esta noemiaas que restaura o muro de jerusalém                C G         D             Em onde estão os adoradores                C  G            D                      Em onde estão os que se levantaram                 C  G          D                     Em     C       G    D onde estao as vozes que clama pelo rei jesus                 C  G          D                         Em   C   G   D    onde estao o profetas dessa geração Em   C       G D Em C G  D Em eis-me aqui    usa me                 C   G        D             Em somos hoje os adoradores            C  G              D                Em geraçao dos que se levatam          C  G       D                      Em       C       G    D a igreja e a vos que clama pelo o rei jesus</dc:title>
  <dc:creator>Usuário do Windows</dc:creator>
  <cp:lastModifiedBy>MARCELO</cp:lastModifiedBy>
  <cp:revision>8</cp:revision>
  <dcterms:created xsi:type="dcterms:W3CDTF">2015-03-13T01:21:39Z</dcterms:created>
  <dcterms:modified xsi:type="dcterms:W3CDTF">2016-02-09T23:31:22Z</dcterms:modified>
</cp:coreProperties>
</file>