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t>16/06/2015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Tom: E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err="1">
                <a:solidFill>
                  <a:schemeClr val="bg1"/>
                </a:solidFill>
              </a:rPr>
              <a:t>Intro</a:t>
            </a:r>
            <a:r>
              <a:rPr lang="pt-BR" sz="2000" dirty="0">
                <a:solidFill>
                  <a:schemeClr val="bg1"/>
                </a:solidFill>
              </a:rPr>
              <a:t>:  E A  E A </a:t>
            </a:r>
            <a:r>
              <a:rPr lang="pt-BR" sz="2000" dirty="0" err="1">
                <a:solidFill>
                  <a:schemeClr val="bg1"/>
                </a:solidFill>
              </a:rPr>
              <a:t>C#m</a:t>
            </a:r>
            <a:r>
              <a:rPr lang="pt-BR" sz="2000" dirty="0">
                <a:solidFill>
                  <a:schemeClr val="bg1"/>
                </a:solidFill>
              </a:rPr>
              <a:t> A B7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</a:t>
            </a:r>
            <a:r>
              <a:rPr lang="pt-BR" sz="2000" dirty="0">
                <a:solidFill>
                  <a:schemeClr val="bg1"/>
                </a:solidFill>
              </a:rPr>
              <a:t>A           </a:t>
            </a:r>
            <a:r>
              <a:rPr lang="pt-BR" sz="2000" dirty="0" smtClean="0">
                <a:solidFill>
                  <a:schemeClr val="bg1"/>
                </a:solidFill>
              </a:rPr>
              <a:t>       E                          A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Venha viver uma grande emoção e sentir no peito uma explosão,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</a:t>
            </a:r>
            <a:r>
              <a:rPr lang="pt-BR" sz="2000" dirty="0" err="1" smtClean="0">
                <a:solidFill>
                  <a:schemeClr val="bg1"/>
                </a:solidFill>
              </a:rPr>
              <a:t>C#m</a:t>
            </a:r>
            <a:r>
              <a:rPr lang="pt-BR" sz="2000" dirty="0" smtClean="0">
                <a:solidFill>
                  <a:schemeClr val="bg1"/>
                </a:solidFill>
              </a:rPr>
              <a:t>                 </a:t>
            </a:r>
            <a:r>
              <a:rPr lang="pt-BR" sz="2000" dirty="0">
                <a:solidFill>
                  <a:schemeClr val="bg1"/>
                </a:solidFill>
              </a:rPr>
              <a:t>A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>
                <a:solidFill>
                  <a:schemeClr val="bg1"/>
                </a:solidFill>
              </a:rPr>
              <a:t>B7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Um amor verdadeiro Ele quer lhe dar.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A                </a:t>
            </a:r>
            <a:r>
              <a:rPr lang="pt-BR" sz="2000" dirty="0">
                <a:solidFill>
                  <a:schemeClr val="bg1"/>
                </a:solidFill>
              </a:rPr>
              <a:t>E                 </a:t>
            </a:r>
            <a:r>
              <a:rPr lang="pt-BR" sz="2000" dirty="0" smtClean="0">
                <a:solidFill>
                  <a:schemeClr val="bg1"/>
                </a:solidFill>
              </a:rPr>
              <a:t>    A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Vale a pena abrir o coração e deixar Deus viver junto com você,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err="1">
                <a:solidFill>
                  <a:schemeClr val="bg1"/>
                </a:solidFill>
              </a:rPr>
              <a:t>C#m</a:t>
            </a:r>
            <a:r>
              <a:rPr lang="pt-BR" sz="2000" dirty="0">
                <a:solidFill>
                  <a:schemeClr val="bg1"/>
                </a:solidFill>
              </a:rPr>
              <a:t>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</a:t>
            </a:r>
            <a:r>
              <a:rPr lang="pt-BR" sz="2000" dirty="0">
                <a:solidFill>
                  <a:schemeClr val="bg1"/>
                </a:solidFill>
              </a:rPr>
              <a:t>A                    </a:t>
            </a:r>
            <a:r>
              <a:rPr lang="pt-BR" sz="2000" dirty="0" smtClean="0">
                <a:solidFill>
                  <a:schemeClr val="bg1"/>
                </a:solidFill>
              </a:rPr>
              <a:t>B7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Ele é grande, Ele é tudo, Ele é mais, Deus é dez!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      E            </a:t>
            </a:r>
            <a:r>
              <a:rPr lang="pt-BR" sz="2000" dirty="0">
                <a:solidFill>
                  <a:schemeClr val="bg1"/>
                </a:solidFill>
              </a:rPr>
              <a:t>A            </a:t>
            </a:r>
            <a:r>
              <a:rPr lang="pt-BR" sz="2000" dirty="0" smtClean="0">
                <a:solidFill>
                  <a:schemeClr val="bg1"/>
                </a:solidFill>
              </a:rPr>
              <a:t>        E                </a:t>
            </a:r>
            <a:r>
              <a:rPr lang="pt-BR" sz="2000" dirty="0">
                <a:solidFill>
                  <a:schemeClr val="bg1"/>
                </a:solidFill>
              </a:rPr>
              <a:t>A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Deus é dez pra mim, Deus é dez pra você,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</a:t>
            </a:r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r>
              <a:rPr lang="pt-BR" sz="2000" dirty="0" err="1" smtClean="0">
                <a:solidFill>
                  <a:schemeClr val="bg1"/>
                </a:solidFill>
              </a:rPr>
              <a:t>C#m</a:t>
            </a:r>
            <a:r>
              <a:rPr lang="pt-BR" sz="2000" smtClean="0">
                <a:solidFill>
                  <a:schemeClr val="bg1"/>
                </a:solidFill>
              </a:rPr>
              <a:t>                   </a:t>
            </a:r>
            <a:r>
              <a:rPr lang="pt-BR" sz="2000">
                <a:solidFill>
                  <a:schemeClr val="bg1"/>
                </a:solidFill>
              </a:rPr>
              <a:t>A            </a:t>
            </a:r>
            <a:r>
              <a:rPr lang="pt-BR" sz="2000" smtClean="0">
                <a:solidFill>
                  <a:schemeClr val="bg1"/>
                </a:solidFill>
              </a:rPr>
              <a:t>       B7             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Deus é dez pra todos nós, Deus é dez. </a:t>
            </a:r>
          </a:p>
        </p:txBody>
      </p:sp>
    </p:spTree>
    <p:extLst>
      <p:ext uri="{BB962C8B-B14F-4D97-AF65-F5344CB8AC3E}">
        <p14:creationId xmlns:p14="http://schemas.microsoft.com/office/powerpoint/2010/main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Tom: E Intro:  E A  E A C#m A B7      E                                A                  E                          A   Venha viver uma grande emoção e sentir no peito uma explosão,              C#m                 A                        B7   Um amor verdadeiro Ele quer lhe dar.    E                        A                E                     A   Vale a pena abrir o coração e deixar Deus viver junto com você,   C#m                                                 A                    B7   Ele é grande, Ele é tudo, Ele é mais, Deus é dez!                            E            A                    E                A   Deus é dez pra mim, Deus é dez pra você,                C#m                   A                   B7                   Deus é dez pra todos nós, Deus é dez.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Usuário do Windows</cp:lastModifiedBy>
  <cp:revision>12</cp:revision>
  <dcterms:created xsi:type="dcterms:W3CDTF">2015-03-16T01:23:29Z</dcterms:created>
  <dcterms:modified xsi:type="dcterms:W3CDTF">2015-06-16T22:03:42Z</dcterms:modified>
</cp:coreProperties>
</file>